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sldIdLst>
    <p:sldId id="256" r:id="rId2"/>
    <p:sldId id="257" r:id="rId3"/>
    <p:sldId id="258" r:id="rId4"/>
    <p:sldId id="259" r:id="rId5"/>
    <p:sldId id="260" r:id="rId6"/>
    <p:sldId id="262" r:id="rId7"/>
    <p:sldId id="263" r:id="rId8"/>
    <p:sldId id="268" r:id="rId9"/>
    <p:sldId id="269" r:id="rId10"/>
    <p:sldId id="278" r:id="rId11"/>
    <p:sldId id="390" r:id="rId12"/>
    <p:sldId id="267" r:id="rId13"/>
    <p:sldId id="270" r:id="rId14"/>
    <p:sldId id="389" r:id="rId15"/>
    <p:sldId id="391" r:id="rId16"/>
    <p:sldId id="407" r:id="rId17"/>
    <p:sldId id="393" r:id="rId18"/>
    <p:sldId id="275" r:id="rId19"/>
    <p:sldId id="422" r:id="rId20"/>
    <p:sldId id="421" r:id="rId21"/>
    <p:sldId id="410" r:id="rId22"/>
    <p:sldId id="395" r:id="rId23"/>
    <p:sldId id="408" r:id="rId24"/>
    <p:sldId id="413" r:id="rId25"/>
    <p:sldId id="274" r:id="rId26"/>
    <p:sldId id="414" r:id="rId27"/>
    <p:sldId id="279" r:id="rId28"/>
    <p:sldId id="397" r:id="rId29"/>
    <p:sldId id="398" r:id="rId30"/>
    <p:sldId id="415" r:id="rId31"/>
    <p:sldId id="296" r:id="rId32"/>
    <p:sldId id="416" r:id="rId33"/>
    <p:sldId id="402" r:id="rId34"/>
    <p:sldId id="399" r:id="rId35"/>
    <p:sldId id="400" r:id="rId36"/>
    <p:sldId id="418" r:id="rId37"/>
    <p:sldId id="406" r:id="rId38"/>
    <p:sldId id="409" r:id="rId39"/>
    <p:sldId id="419" r:id="rId40"/>
    <p:sldId id="420" r:id="rId41"/>
    <p:sldId id="294" r:id="rId4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Default Section" id="{3F139805-AADE-45F4-9705-D05D223CD3F5}">
          <p14:sldIdLst>
            <p14:sldId id="256"/>
            <p14:sldId id="257"/>
            <p14:sldId id="258"/>
            <p14:sldId id="259"/>
            <p14:sldId id="260"/>
            <p14:sldId id="262"/>
            <p14:sldId id="263"/>
            <p14:sldId id="268"/>
            <p14:sldId id="269"/>
            <p14:sldId id="278"/>
            <p14:sldId id="390"/>
            <p14:sldId id="267"/>
            <p14:sldId id="270"/>
            <p14:sldId id="389"/>
            <p14:sldId id="391"/>
            <p14:sldId id="407"/>
            <p14:sldId id="393"/>
            <p14:sldId id="275"/>
            <p14:sldId id="422"/>
            <p14:sldId id="421"/>
            <p14:sldId id="410"/>
            <p14:sldId id="395"/>
            <p14:sldId id="408"/>
            <p14:sldId id="413"/>
            <p14:sldId id="274"/>
            <p14:sldId id="414"/>
            <p14:sldId id="279"/>
            <p14:sldId id="397"/>
            <p14:sldId id="398"/>
            <p14:sldId id="415"/>
            <p14:sldId id="296"/>
            <p14:sldId id="416"/>
            <p14:sldId id="402"/>
            <p14:sldId id="399"/>
            <p14:sldId id="400"/>
            <p14:sldId id="418"/>
            <p14:sldId id="406"/>
            <p14:sldId id="409"/>
            <p14:sldId id="419"/>
            <p14:sldId id="420"/>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DA5AFE-F483-4170-9889-83A964CEE84D}" v="92" dt="2023-09-26T17:20:52.73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55" autoAdjust="0"/>
    <p:restoredTop sz="79808" autoAdjust="0"/>
  </p:normalViewPr>
  <p:slideViewPr>
    <p:cSldViewPr snapToGrid="0">
      <p:cViewPr varScale="1">
        <p:scale>
          <a:sx n="61" d="100"/>
          <a:sy n="61" d="100"/>
        </p:scale>
        <p:origin x="652" y="52"/>
      </p:cViewPr>
      <p:guideLst/>
    </p:cSldViewPr>
  </p:slideViewPr>
  <p:notesTextViewPr>
    <p:cViewPr>
      <p:scale>
        <a:sx n="100" d="100"/>
        <a:sy n="100" d="100"/>
      </p:scale>
      <p:origin x="0" y="0"/>
    </p:cViewPr>
  </p:notesTextViewPr>
  <p:sorterViewPr>
    <p:cViewPr varScale="1">
      <p:scale>
        <a:sx n="100" d="100"/>
        <a:sy n="100" d="100"/>
      </p:scale>
      <p:origin x="0" y="-837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63C5B161-C96F-4B4C-9597-5F13A8BF581C}"/>
    <pc:docChg chg="custSel modSld">
      <pc:chgData name="Mitchell Wand" userId="de9b44c55c049659" providerId="LiveId" clId="{63C5B161-C96F-4B4C-9597-5F13A8BF581C}" dt="2023-09-26T01:08:16.163" v="1153" actId="20577"/>
      <pc:docMkLst>
        <pc:docMk/>
      </pc:docMkLst>
      <pc:sldChg chg="modNotesTx">
        <pc:chgData name="Mitchell Wand" userId="de9b44c55c049659" providerId="LiveId" clId="{63C5B161-C96F-4B4C-9597-5F13A8BF581C}" dt="2023-09-26T01:00:10.048" v="286" actId="20577"/>
        <pc:sldMkLst>
          <pc:docMk/>
          <pc:sldMk cId="731707150" sldId="396"/>
        </pc:sldMkLst>
      </pc:sldChg>
      <pc:sldChg chg="modNotesTx">
        <pc:chgData name="Mitchell Wand" userId="de9b44c55c049659" providerId="LiveId" clId="{63C5B161-C96F-4B4C-9597-5F13A8BF581C}" dt="2023-09-26T01:01:18.607" v="409" actId="20577"/>
        <pc:sldMkLst>
          <pc:docMk/>
          <pc:sldMk cId="2865064717" sldId="398"/>
        </pc:sldMkLst>
      </pc:sldChg>
      <pc:sldChg chg="modNotesTx">
        <pc:chgData name="Mitchell Wand" userId="de9b44c55c049659" providerId="LiveId" clId="{63C5B161-C96F-4B4C-9597-5F13A8BF581C}" dt="2023-09-26T01:03:55.965" v="806" actId="20577"/>
        <pc:sldMkLst>
          <pc:docMk/>
          <pc:sldMk cId="1352059909" sldId="402"/>
        </pc:sldMkLst>
      </pc:sldChg>
      <pc:sldChg chg="modNotesTx">
        <pc:chgData name="Mitchell Wand" userId="de9b44c55c049659" providerId="LiveId" clId="{63C5B161-C96F-4B4C-9597-5F13A8BF581C}" dt="2023-09-26T01:08:16.163" v="1153" actId="20577"/>
        <pc:sldMkLst>
          <pc:docMk/>
          <pc:sldMk cId="424888832" sldId="403"/>
        </pc:sldMkLst>
      </pc:sldChg>
    </pc:docChg>
  </pc:docChgLst>
  <pc:docChgLst>
    <pc:chgData name="Mitchell Wand" userId="de9b44c55c049659" providerId="LiveId" clId="{AA6F09A9-4509-4C03-8175-3B4E3E5D3118}"/>
    <pc:docChg chg="undo custSel addSld delSld modSld sldOrd modMainMaster addSection modSection">
      <pc:chgData name="Mitchell Wand" userId="de9b44c55c049659" providerId="LiveId" clId="{AA6F09A9-4509-4C03-8175-3B4E3E5D3118}" dt="2023-09-21T18:58:12.927" v="7755"/>
      <pc:docMkLst>
        <pc:docMk/>
      </pc:docMkLst>
      <pc:sldChg chg="delSp mod">
        <pc:chgData name="Mitchell Wand" userId="de9b44c55c049659" providerId="LiveId" clId="{AA6F09A9-4509-4C03-8175-3B4E3E5D3118}" dt="2023-09-11T17:31:20.728" v="765" actId="478"/>
        <pc:sldMkLst>
          <pc:docMk/>
          <pc:sldMk cId="0" sldId="257"/>
        </pc:sldMkLst>
        <pc:spChg chg="del">
          <ac:chgData name="Mitchell Wand" userId="de9b44c55c049659" providerId="LiveId" clId="{AA6F09A9-4509-4C03-8175-3B4E3E5D3118}" dt="2023-09-11T17:31:20.728" v="765" actId="478"/>
          <ac:spMkLst>
            <pc:docMk/>
            <pc:sldMk cId="0" sldId="257"/>
            <ac:spMk id="2" creationId="{D201EEDC-E523-F51C-0960-E9EA879B92C6}"/>
          </ac:spMkLst>
        </pc:spChg>
      </pc:sldChg>
      <pc:sldChg chg="modSp mod">
        <pc:chgData name="Mitchell Wand" userId="de9b44c55c049659" providerId="LiveId" clId="{AA6F09A9-4509-4C03-8175-3B4E3E5D3118}" dt="2023-09-20T20:47:13.358" v="2016" actId="20577"/>
        <pc:sldMkLst>
          <pc:docMk/>
          <pc:sldMk cId="0" sldId="271"/>
        </pc:sldMkLst>
        <pc:spChg chg="mod">
          <ac:chgData name="Mitchell Wand" userId="de9b44c55c049659" providerId="LiveId" clId="{AA6F09A9-4509-4C03-8175-3B4E3E5D3118}" dt="2023-09-20T20:47:13.358" v="2016" actId="20577"/>
          <ac:spMkLst>
            <pc:docMk/>
            <pc:sldMk cId="0" sldId="271"/>
            <ac:spMk id="210" creationId="{00000000-0000-0000-0000-000000000000}"/>
          </ac:spMkLst>
        </pc:spChg>
      </pc:sldChg>
      <pc:sldChg chg="modNotesTx">
        <pc:chgData name="Mitchell Wand" userId="de9b44c55c049659" providerId="LiveId" clId="{AA6F09A9-4509-4C03-8175-3B4E3E5D3118}" dt="2023-09-20T20:50:16.813" v="2180" actId="20577"/>
        <pc:sldMkLst>
          <pc:docMk/>
          <pc:sldMk cId="2095745657" sldId="274"/>
        </pc:sldMkLst>
      </pc:sldChg>
      <pc:sldChg chg="add">
        <pc:chgData name="Mitchell Wand" userId="de9b44c55c049659" providerId="LiveId" clId="{AA6F09A9-4509-4C03-8175-3B4E3E5D3118}" dt="2023-09-21T17:55:36.232" v="7740"/>
        <pc:sldMkLst>
          <pc:docMk/>
          <pc:sldMk cId="578956470" sldId="276"/>
        </pc:sldMkLst>
      </pc:sldChg>
      <pc:sldChg chg="add">
        <pc:chgData name="Mitchell Wand" userId="de9b44c55c049659" providerId="LiveId" clId="{AA6F09A9-4509-4C03-8175-3B4E3E5D3118}" dt="2023-09-21T17:55:56.788" v="7741"/>
        <pc:sldMkLst>
          <pc:docMk/>
          <pc:sldMk cId="0" sldId="277"/>
        </pc:sldMkLst>
      </pc:sldChg>
      <pc:sldChg chg="modNotesTx">
        <pc:chgData name="Mitchell Wand" userId="de9b44c55c049659" providerId="LiveId" clId="{AA6F09A9-4509-4C03-8175-3B4E3E5D3118}" dt="2023-09-20T20:47:34.589" v="2033" actId="20577"/>
        <pc:sldMkLst>
          <pc:docMk/>
          <pc:sldMk cId="0" sldId="278"/>
        </pc:sldMkLst>
      </pc:sldChg>
      <pc:sldChg chg="del">
        <pc:chgData name="Mitchell Wand" userId="de9b44c55c049659" providerId="LiveId" clId="{AA6F09A9-4509-4C03-8175-3B4E3E5D3118}" dt="2023-09-11T16:54:36.257" v="592" actId="47"/>
        <pc:sldMkLst>
          <pc:docMk/>
          <pc:sldMk cId="0" sldId="283"/>
        </pc:sldMkLst>
      </pc:sldChg>
      <pc:sldChg chg="del">
        <pc:chgData name="Mitchell Wand" userId="de9b44c55c049659" providerId="LiveId" clId="{AA6F09A9-4509-4C03-8175-3B4E3E5D3118}" dt="2023-09-11T16:50:11.575" v="450" actId="2696"/>
        <pc:sldMkLst>
          <pc:docMk/>
          <pc:sldMk cId="0" sldId="284"/>
        </pc:sldMkLst>
      </pc:sldChg>
      <pc:sldChg chg="del">
        <pc:chgData name="Mitchell Wand" userId="de9b44c55c049659" providerId="LiveId" clId="{AA6F09A9-4509-4C03-8175-3B4E3E5D3118}" dt="2023-09-11T16:50:11.575" v="450" actId="2696"/>
        <pc:sldMkLst>
          <pc:docMk/>
          <pc:sldMk cId="0" sldId="285"/>
        </pc:sldMkLst>
      </pc:sldChg>
      <pc:sldChg chg="modSp mod ord">
        <pc:chgData name="Mitchell Wand" userId="de9b44c55c049659" providerId="LiveId" clId="{AA6F09A9-4509-4C03-8175-3B4E3E5D3118}" dt="2023-09-11T16:55:41.357" v="645" actId="20577"/>
        <pc:sldMkLst>
          <pc:docMk/>
          <pc:sldMk cId="0" sldId="288"/>
        </pc:sldMkLst>
        <pc:spChg chg="mod">
          <ac:chgData name="Mitchell Wand" userId="de9b44c55c049659" providerId="LiveId" clId="{AA6F09A9-4509-4C03-8175-3B4E3E5D3118}" dt="2023-09-11T16:55:41.357" v="645" actId="20577"/>
          <ac:spMkLst>
            <pc:docMk/>
            <pc:sldMk cId="0" sldId="288"/>
            <ac:spMk id="370" creationId="{00000000-0000-0000-0000-000000000000}"/>
          </ac:spMkLst>
        </pc:spChg>
      </pc:sldChg>
      <pc:sldChg chg="modSp mod">
        <pc:chgData name="Mitchell Wand" userId="de9b44c55c049659" providerId="LiveId" clId="{AA6F09A9-4509-4C03-8175-3B4E3E5D3118}" dt="2023-09-11T16:56:28.617" v="646" actId="114"/>
        <pc:sldMkLst>
          <pc:docMk/>
          <pc:sldMk cId="0" sldId="289"/>
        </pc:sldMkLst>
        <pc:spChg chg="mod">
          <ac:chgData name="Mitchell Wand" userId="de9b44c55c049659" providerId="LiveId" clId="{AA6F09A9-4509-4C03-8175-3B4E3E5D3118}" dt="2023-09-11T16:56:28.617" v="646" actId="114"/>
          <ac:spMkLst>
            <pc:docMk/>
            <pc:sldMk cId="0" sldId="289"/>
            <ac:spMk id="377" creationId="{00000000-0000-0000-0000-000000000000}"/>
          </ac:spMkLst>
        </pc:spChg>
      </pc:sldChg>
      <pc:sldChg chg="modSp mod modNotesTx">
        <pc:chgData name="Mitchell Wand" userId="de9b44c55c049659" providerId="LiveId" clId="{AA6F09A9-4509-4C03-8175-3B4E3E5D3118}" dt="2023-09-20T20:54:30.856" v="2208" actId="13926"/>
        <pc:sldMkLst>
          <pc:docMk/>
          <pc:sldMk cId="0" sldId="290"/>
        </pc:sldMkLst>
        <pc:spChg chg="mod">
          <ac:chgData name="Mitchell Wand" userId="de9b44c55c049659" providerId="LiveId" clId="{AA6F09A9-4509-4C03-8175-3B4E3E5D3118}" dt="2023-09-20T20:54:30.856" v="2208" actId="13926"/>
          <ac:spMkLst>
            <pc:docMk/>
            <pc:sldMk cId="0" sldId="290"/>
            <ac:spMk id="387" creationId="{00000000-0000-0000-0000-000000000000}"/>
          </ac:spMkLst>
        </pc:spChg>
      </pc:sldChg>
      <pc:sldChg chg="modSp mod">
        <pc:chgData name="Mitchell Wand" userId="de9b44c55c049659" providerId="LiveId" clId="{AA6F09A9-4509-4C03-8175-3B4E3E5D3118}" dt="2023-09-20T20:55:51.503" v="2212" actId="13926"/>
        <pc:sldMkLst>
          <pc:docMk/>
          <pc:sldMk cId="0" sldId="291"/>
        </pc:sldMkLst>
        <pc:spChg chg="mod">
          <ac:chgData name="Mitchell Wand" userId="de9b44c55c049659" providerId="LiveId" clId="{AA6F09A9-4509-4C03-8175-3B4E3E5D3118}" dt="2023-09-20T20:55:51.503" v="2212" actId="13926"/>
          <ac:spMkLst>
            <pc:docMk/>
            <pc:sldMk cId="0" sldId="291"/>
            <ac:spMk id="396" creationId="{00000000-0000-0000-0000-000000000000}"/>
          </ac:spMkLst>
        </pc:spChg>
      </pc:sldChg>
      <pc:sldChg chg="modSp mod">
        <pc:chgData name="Mitchell Wand" userId="de9b44c55c049659" providerId="LiveId" clId="{AA6F09A9-4509-4C03-8175-3B4E3E5D3118}" dt="2023-09-11T16:59:06.050" v="662" actId="114"/>
        <pc:sldMkLst>
          <pc:docMk/>
          <pc:sldMk cId="0" sldId="292"/>
        </pc:sldMkLst>
        <pc:spChg chg="mod">
          <ac:chgData name="Mitchell Wand" userId="de9b44c55c049659" providerId="LiveId" clId="{AA6F09A9-4509-4C03-8175-3B4E3E5D3118}" dt="2023-09-11T16:59:06.050" v="662" actId="114"/>
          <ac:spMkLst>
            <pc:docMk/>
            <pc:sldMk cId="0" sldId="292"/>
            <ac:spMk id="405" creationId="{00000000-0000-0000-0000-000000000000}"/>
          </ac:spMkLst>
        </pc:spChg>
      </pc:sldChg>
      <pc:sldChg chg="modSp mod">
        <pc:chgData name="Mitchell Wand" userId="de9b44c55c049659" providerId="LiveId" clId="{AA6F09A9-4509-4C03-8175-3B4E3E5D3118}" dt="2023-09-11T17:29:32.574" v="682" actId="113"/>
        <pc:sldMkLst>
          <pc:docMk/>
          <pc:sldMk cId="0" sldId="294"/>
        </pc:sldMkLst>
        <pc:spChg chg="mod">
          <ac:chgData name="Mitchell Wand" userId="de9b44c55c049659" providerId="LiveId" clId="{AA6F09A9-4509-4C03-8175-3B4E3E5D3118}" dt="2023-09-11T17:29:32.574" v="682" actId="113"/>
          <ac:spMkLst>
            <pc:docMk/>
            <pc:sldMk cId="0" sldId="294"/>
            <ac:spMk id="419" creationId="{00000000-0000-0000-0000-000000000000}"/>
          </ac:spMkLst>
        </pc:spChg>
      </pc:sldChg>
      <pc:sldChg chg="modSp mod ord modAnim">
        <pc:chgData name="Mitchell Wand" userId="de9b44c55c049659" providerId="LiveId" clId="{AA6F09A9-4509-4C03-8175-3B4E3E5D3118}" dt="2023-09-11T16:54:29.095" v="591" actId="20577"/>
        <pc:sldMkLst>
          <pc:docMk/>
          <pc:sldMk cId="2813158976" sldId="296"/>
        </pc:sldMkLst>
        <pc:spChg chg="mod">
          <ac:chgData name="Mitchell Wand" userId="de9b44c55c049659" providerId="LiveId" clId="{AA6F09A9-4509-4C03-8175-3B4E3E5D3118}" dt="2023-09-11T16:54:29.095" v="591" actId="20577"/>
          <ac:spMkLst>
            <pc:docMk/>
            <pc:sldMk cId="2813158976" sldId="296"/>
            <ac:spMk id="322" creationId="{00000000-0000-0000-0000-000000000000}"/>
          </ac:spMkLst>
        </pc:spChg>
      </pc:sldChg>
      <pc:sldChg chg="modSp mod">
        <pc:chgData name="Mitchell Wand" userId="de9b44c55c049659" providerId="LiveId" clId="{AA6F09A9-4509-4C03-8175-3B4E3E5D3118}" dt="2023-09-11T16:58:13.672" v="660" actId="20577"/>
        <pc:sldMkLst>
          <pc:docMk/>
          <pc:sldMk cId="2690522714" sldId="386"/>
        </pc:sldMkLst>
        <pc:spChg chg="mod">
          <ac:chgData name="Mitchell Wand" userId="de9b44c55c049659" providerId="LiveId" clId="{AA6F09A9-4509-4C03-8175-3B4E3E5D3118}" dt="2023-09-11T16:58:13.672" v="660" actId="20577"/>
          <ac:spMkLst>
            <pc:docMk/>
            <pc:sldMk cId="2690522714" sldId="386"/>
            <ac:spMk id="3" creationId="{B1EF6650-80C3-5E41-A6FD-B01FE62DC7DB}"/>
          </ac:spMkLst>
        </pc:spChg>
      </pc:sldChg>
      <pc:sldChg chg="modNotesTx">
        <pc:chgData name="Mitchell Wand" userId="de9b44c55c049659" providerId="LiveId" clId="{AA6F09A9-4509-4C03-8175-3B4E3E5D3118}" dt="2023-09-20T20:45:27.697" v="1999" actId="20577"/>
        <pc:sldMkLst>
          <pc:docMk/>
          <pc:sldMk cId="4105083793" sldId="388"/>
        </pc:sldMkLst>
      </pc:sldChg>
      <pc:sldChg chg="modSp mod">
        <pc:chgData name="Mitchell Wand" userId="de9b44c55c049659" providerId="LiveId" clId="{AA6F09A9-4509-4C03-8175-3B4E3E5D3118}" dt="2023-09-21T18:27:26.716" v="7754" actId="20577"/>
        <pc:sldMkLst>
          <pc:docMk/>
          <pc:sldMk cId="4204086104" sldId="390"/>
        </pc:sldMkLst>
        <pc:spChg chg="mod">
          <ac:chgData name="Mitchell Wand" userId="de9b44c55c049659" providerId="LiveId" clId="{AA6F09A9-4509-4C03-8175-3B4E3E5D3118}" dt="2023-09-21T18:27:26.716" v="7754" actId="20577"/>
          <ac:spMkLst>
            <pc:docMk/>
            <pc:sldMk cId="4204086104" sldId="390"/>
            <ac:spMk id="3" creationId="{9EE6C494-0332-120A-DFE1-7116E672330A}"/>
          </ac:spMkLst>
        </pc:spChg>
      </pc:sldChg>
      <pc:sldChg chg="modNotesTx">
        <pc:chgData name="Mitchell Wand" userId="de9b44c55c049659" providerId="LiveId" clId="{AA6F09A9-4509-4C03-8175-3B4E3E5D3118}" dt="2023-09-20T20:49:33.189" v="2163" actId="20577"/>
        <pc:sldMkLst>
          <pc:docMk/>
          <pc:sldMk cId="3646889748" sldId="391"/>
        </pc:sldMkLst>
      </pc:sldChg>
      <pc:sldChg chg="modSp mod">
        <pc:chgData name="Mitchell Wand" userId="de9b44c55c049659" providerId="LiveId" clId="{AA6F09A9-4509-4C03-8175-3B4E3E5D3118}" dt="2023-09-20T20:51:31.471" v="2207" actId="6549"/>
        <pc:sldMkLst>
          <pc:docMk/>
          <pc:sldMk cId="3959368631" sldId="395"/>
        </pc:sldMkLst>
        <pc:spChg chg="mod">
          <ac:chgData name="Mitchell Wand" userId="de9b44c55c049659" providerId="LiveId" clId="{AA6F09A9-4509-4C03-8175-3B4E3E5D3118}" dt="2023-09-20T20:51:31.471" v="2207" actId="6549"/>
          <ac:spMkLst>
            <pc:docMk/>
            <pc:sldMk cId="3959368631" sldId="395"/>
            <ac:spMk id="3" creationId="{F529B464-F6C6-B704-498B-8EC43CBE7196}"/>
          </ac:spMkLst>
        </pc:spChg>
      </pc:sldChg>
      <pc:sldChg chg="addSp delSp modSp mod">
        <pc:chgData name="Mitchell Wand" userId="de9b44c55c049659" providerId="LiveId" clId="{AA6F09A9-4509-4C03-8175-3B4E3E5D3118}" dt="2023-09-11T16:43:28.299" v="29" actId="1076"/>
        <pc:sldMkLst>
          <pc:docMk/>
          <pc:sldMk cId="731707150" sldId="396"/>
        </pc:sldMkLst>
        <pc:spChg chg="add mod">
          <ac:chgData name="Mitchell Wand" userId="de9b44c55c049659" providerId="LiveId" clId="{AA6F09A9-4509-4C03-8175-3B4E3E5D3118}" dt="2023-09-11T16:40:17.437" v="7" actId="1076"/>
          <ac:spMkLst>
            <pc:docMk/>
            <pc:sldMk cId="731707150" sldId="396"/>
            <ac:spMk id="3" creationId="{06796FC9-41E2-8B27-8F0A-705D90F86D33}"/>
          </ac:spMkLst>
        </pc:spChg>
        <pc:spChg chg="add mod">
          <ac:chgData name="Mitchell Wand" userId="de9b44c55c049659" providerId="LiveId" clId="{AA6F09A9-4509-4C03-8175-3B4E3E5D3118}" dt="2023-09-11T16:40:30.661" v="8" actId="1076"/>
          <ac:spMkLst>
            <pc:docMk/>
            <pc:sldMk cId="731707150" sldId="396"/>
            <ac:spMk id="5" creationId="{95F545FD-208A-4FC2-6FFF-5AE2607216BB}"/>
          </ac:spMkLst>
        </pc:spChg>
        <pc:spChg chg="add del mod">
          <ac:chgData name="Mitchell Wand" userId="de9b44c55c049659" providerId="LiveId" clId="{AA6F09A9-4509-4C03-8175-3B4E3E5D3118}" dt="2023-09-11T16:40:47.697" v="10"/>
          <ac:spMkLst>
            <pc:docMk/>
            <pc:sldMk cId="731707150" sldId="396"/>
            <ac:spMk id="7" creationId="{2CABD1D6-37DE-2E82-5FC7-52179863906C}"/>
          </ac:spMkLst>
        </pc:spChg>
        <pc:spChg chg="add del">
          <ac:chgData name="Mitchell Wand" userId="de9b44c55c049659" providerId="LiveId" clId="{AA6F09A9-4509-4C03-8175-3B4E3E5D3118}" dt="2023-09-11T16:40:54.614" v="11"/>
          <ac:spMkLst>
            <pc:docMk/>
            <pc:sldMk cId="731707150" sldId="396"/>
            <ac:spMk id="8" creationId="{5F83A9A0-CF45-AE66-DB49-6857E7955857}"/>
          </ac:spMkLst>
        </pc:spChg>
        <pc:spChg chg="add del mod">
          <ac:chgData name="Mitchell Wand" userId="de9b44c55c049659" providerId="LiveId" clId="{AA6F09A9-4509-4C03-8175-3B4E3E5D3118}" dt="2023-09-11T16:41:22.675" v="15" actId="478"/>
          <ac:spMkLst>
            <pc:docMk/>
            <pc:sldMk cId="731707150" sldId="396"/>
            <ac:spMk id="10" creationId="{2E8E57AE-4CC5-CD05-BDDA-964D7B6057A6}"/>
          </ac:spMkLst>
        </pc:spChg>
        <pc:spChg chg="add del">
          <ac:chgData name="Mitchell Wand" userId="de9b44c55c049659" providerId="LiveId" clId="{AA6F09A9-4509-4C03-8175-3B4E3E5D3118}" dt="2023-09-11T16:41:44.664" v="17" actId="11529"/>
          <ac:spMkLst>
            <pc:docMk/>
            <pc:sldMk cId="731707150" sldId="396"/>
            <ac:spMk id="11" creationId="{E8D74E5A-2FB2-5942-4A13-24F32ADCB3E8}"/>
          </ac:spMkLst>
        </pc:spChg>
        <pc:spChg chg="add del">
          <ac:chgData name="Mitchell Wand" userId="de9b44c55c049659" providerId="LiveId" clId="{AA6F09A9-4509-4C03-8175-3B4E3E5D3118}" dt="2023-09-11T16:42:10.984" v="19" actId="478"/>
          <ac:spMkLst>
            <pc:docMk/>
            <pc:sldMk cId="731707150" sldId="396"/>
            <ac:spMk id="12" creationId="{5597DAAE-7C7D-D322-7017-CD613578153E}"/>
          </ac:spMkLst>
        </pc:spChg>
        <pc:spChg chg="add del mod">
          <ac:chgData name="Mitchell Wand" userId="de9b44c55c049659" providerId="LiveId" clId="{AA6F09A9-4509-4C03-8175-3B4E3E5D3118}" dt="2023-09-11T16:42:28.901" v="22" actId="478"/>
          <ac:spMkLst>
            <pc:docMk/>
            <pc:sldMk cId="731707150" sldId="396"/>
            <ac:spMk id="13" creationId="{D5073877-9D16-6284-0809-57EA4E7D11D2}"/>
          </ac:spMkLst>
        </pc:spChg>
        <pc:spChg chg="add mod">
          <ac:chgData name="Mitchell Wand" userId="de9b44c55c049659" providerId="LiveId" clId="{AA6F09A9-4509-4C03-8175-3B4E3E5D3118}" dt="2023-09-11T16:43:28.299" v="29" actId="1076"/>
          <ac:spMkLst>
            <pc:docMk/>
            <pc:sldMk cId="731707150" sldId="396"/>
            <ac:spMk id="14" creationId="{E75FB9BF-EB4E-A240-BB72-3CE06C9A517B}"/>
          </ac:spMkLst>
        </pc:spChg>
      </pc:sldChg>
      <pc:sldChg chg="modNotesTx">
        <pc:chgData name="Mitchell Wand" userId="de9b44c55c049659" providerId="LiveId" clId="{AA6F09A9-4509-4C03-8175-3B4E3E5D3118}" dt="2023-09-11T16:49:04.550" v="447" actId="20577"/>
        <pc:sldMkLst>
          <pc:docMk/>
          <pc:sldMk cId="424888832" sldId="403"/>
        </pc:sldMkLst>
      </pc:sldChg>
      <pc:sldChg chg="modSp new del mod">
        <pc:chgData name="Mitchell Wand" userId="de9b44c55c049659" providerId="LiveId" clId="{AA6F09A9-4509-4C03-8175-3B4E3E5D3118}" dt="2023-09-11T16:55:05.981" v="619" actId="47"/>
        <pc:sldMkLst>
          <pc:docMk/>
          <pc:sldMk cId="3663549650" sldId="404"/>
        </pc:sldMkLst>
        <pc:spChg chg="mod">
          <ac:chgData name="Mitchell Wand" userId="de9b44c55c049659" providerId="LiveId" clId="{AA6F09A9-4509-4C03-8175-3B4E3E5D3118}" dt="2023-09-11T16:54:47.256" v="618" actId="20577"/>
          <ac:spMkLst>
            <pc:docMk/>
            <pc:sldMk cId="3663549650" sldId="404"/>
            <ac:spMk id="2" creationId="{B7690F65-F4CB-B31D-FB06-E40B4AF4E848}"/>
          </ac:spMkLst>
        </pc:spChg>
      </pc:sldChg>
      <pc:sldChg chg="modSp add mod">
        <pc:chgData name="Mitchell Wand" userId="de9b44c55c049659" providerId="LiveId" clId="{AA6F09A9-4509-4C03-8175-3B4E3E5D3118}" dt="2023-09-11T17:30:33.461" v="720" actId="20577"/>
        <pc:sldMkLst>
          <pc:docMk/>
          <pc:sldMk cId="3856103181" sldId="404"/>
        </pc:sldMkLst>
        <pc:spChg chg="mod">
          <ac:chgData name="Mitchell Wand" userId="de9b44c55c049659" providerId="LiveId" clId="{AA6F09A9-4509-4C03-8175-3B4E3E5D3118}" dt="2023-09-11T17:30:33.461" v="720" actId="20577"/>
          <ac:spMkLst>
            <pc:docMk/>
            <pc:sldMk cId="3856103181" sldId="404"/>
            <ac:spMk id="116" creationId="{00000000-0000-0000-0000-000000000000}"/>
          </ac:spMkLst>
        </pc:spChg>
      </pc:sldChg>
      <pc:sldChg chg="modSp new mod">
        <pc:chgData name="Mitchell Wand" userId="de9b44c55c049659" providerId="LiveId" clId="{AA6F09A9-4509-4C03-8175-3B4E3E5D3118}" dt="2023-09-11T17:32:53.964" v="986" actId="20577"/>
        <pc:sldMkLst>
          <pc:docMk/>
          <pc:sldMk cId="2060496032" sldId="405"/>
        </pc:sldMkLst>
        <pc:spChg chg="mod">
          <ac:chgData name="Mitchell Wand" userId="de9b44c55c049659" providerId="LiveId" clId="{AA6F09A9-4509-4C03-8175-3B4E3E5D3118}" dt="2023-09-11T17:31:06.477" v="764" actId="20577"/>
          <ac:spMkLst>
            <pc:docMk/>
            <pc:sldMk cId="2060496032" sldId="405"/>
            <ac:spMk id="2" creationId="{8EA99FEA-F35B-F655-755E-5B1D317B9584}"/>
          </ac:spMkLst>
        </pc:spChg>
        <pc:spChg chg="mod">
          <ac:chgData name="Mitchell Wand" userId="de9b44c55c049659" providerId="LiveId" clId="{AA6F09A9-4509-4C03-8175-3B4E3E5D3118}" dt="2023-09-11T17:32:53.964" v="986" actId="20577"/>
          <ac:spMkLst>
            <pc:docMk/>
            <pc:sldMk cId="2060496032" sldId="405"/>
            <ac:spMk id="3" creationId="{9BEC0C84-159D-289A-AB37-71EDCED09F3D}"/>
          </ac:spMkLst>
        </pc:spChg>
      </pc:sldChg>
      <pc:sldChg chg="addSp delSp modSp new mod modNotesTx">
        <pc:chgData name="Mitchell Wand" userId="de9b44c55c049659" providerId="LiveId" clId="{AA6F09A9-4509-4C03-8175-3B4E3E5D3118}" dt="2023-09-21T02:00:54.371" v="2236" actId="1076"/>
        <pc:sldMkLst>
          <pc:docMk/>
          <pc:sldMk cId="1781994050" sldId="406"/>
        </pc:sldMkLst>
        <pc:spChg chg="mod">
          <ac:chgData name="Mitchell Wand" userId="de9b44c55c049659" providerId="LiveId" clId="{AA6F09A9-4509-4C03-8175-3B4E3E5D3118}" dt="2023-09-11T17:49:42.810" v="1172" actId="20577"/>
          <ac:spMkLst>
            <pc:docMk/>
            <pc:sldMk cId="1781994050" sldId="406"/>
            <ac:spMk id="2" creationId="{784A4F4F-C4AE-D1C0-3F12-9DB3018AC09E}"/>
          </ac:spMkLst>
        </pc:spChg>
        <pc:spChg chg="add mod">
          <ac:chgData name="Mitchell Wand" userId="de9b44c55c049659" providerId="LiveId" clId="{AA6F09A9-4509-4C03-8175-3B4E3E5D3118}" dt="2023-09-21T02:00:54.371" v="2236" actId="1076"/>
          <ac:spMkLst>
            <pc:docMk/>
            <pc:sldMk cId="1781994050" sldId="406"/>
            <ac:spMk id="3" creationId="{2DDB6885-DAB4-D298-0AF0-0C1AEC48EB9E}"/>
          </ac:spMkLst>
        </pc:spChg>
        <pc:spChg chg="del">
          <ac:chgData name="Mitchell Wand" userId="de9b44c55c049659" providerId="LiveId" clId="{AA6F09A9-4509-4C03-8175-3B4E3E5D3118}" dt="2023-09-11T17:54:43.207" v="1275" actId="478"/>
          <ac:spMkLst>
            <pc:docMk/>
            <pc:sldMk cId="1781994050" sldId="406"/>
            <ac:spMk id="3" creationId="{63E3147A-5355-353F-23FE-C4290FFF3505}"/>
          </ac:spMkLst>
        </pc:spChg>
        <pc:spChg chg="add mod">
          <ac:chgData name="Mitchell Wand" userId="de9b44c55c049659" providerId="LiveId" clId="{AA6F09A9-4509-4C03-8175-3B4E3E5D3118}" dt="2023-09-11T17:58:24.054" v="1348" actId="14100"/>
          <ac:spMkLst>
            <pc:docMk/>
            <pc:sldMk cId="1781994050" sldId="406"/>
            <ac:spMk id="5" creationId="{5C2E1ABB-109B-58EC-C176-0B5CEAA50C8D}"/>
          </ac:spMkLst>
        </pc:spChg>
        <pc:spChg chg="add mod">
          <ac:chgData name="Mitchell Wand" userId="de9b44c55c049659" providerId="LiveId" clId="{AA6F09A9-4509-4C03-8175-3B4E3E5D3118}" dt="2023-09-11T17:56:53.105" v="1347" actId="20577"/>
          <ac:spMkLst>
            <pc:docMk/>
            <pc:sldMk cId="1781994050" sldId="406"/>
            <ac:spMk id="6" creationId="{DA2921BC-D96C-CE4E-A24A-793135B0040D}"/>
          </ac:spMkLst>
        </pc:spChg>
      </pc:sldChg>
      <pc:sldChg chg="addSp delSp modSp new mod setBg">
        <pc:chgData name="Mitchell Wand" userId="de9b44c55c049659" providerId="LiveId" clId="{AA6F09A9-4509-4C03-8175-3B4E3E5D3118}" dt="2023-09-21T14:01:58.150" v="4356" actId="20577"/>
        <pc:sldMkLst>
          <pc:docMk/>
          <pc:sldMk cId="1196190023" sldId="407"/>
        </pc:sldMkLst>
        <pc:spChg chg="mod">
          <ac:chgData name="Mitchell Wand" userId="de9b44c55c049659" providerId="LiveId" clId="{AA6F09A9-4509-4C03-8175-3B4E3E5D3118}" dt="2023-09-11T17:59:14.138" v="1425" actId="20577"/>
          <ac:spMkLst>
            <pc:docMk/>
            <pc:sldMk cId="1196190023" sldId="407"/>
            <ac:spMk id="2" creationId="{FEAD4D9C-A7BF-0EE3-CB9A-DEF1A0305AD6}"/>
          </ac:spMkLst>
        </pc:spChg>
        <pc:spChg chg="add del">
          <ac:chgData name="Mitchell Wand" userId="de9b44c55c049659" providerId="LiveId" clId="{AA6F09A9-4509-4C03-8175-3B4E3E5D3118}" dt="2023-09-11T17:59:48.622" v="1430"/>
          <ac:spMkLst>
            <pc:docMk/>
            <pc:sldMk cId="1196190023" sldId="407"/>
            <ac:spMk id="3" creationId="{6FB143F0-A835-4F4A-DA9E-EC92C3B1C420}"/>
          </ac:spMkLst>
        </pc:spChg>
        <pc:spChg chg="add del mod">
          <ac:chgData name="Mitchell Wand" userId="de9b44c55c049659" providerId="LiveId" clId="{AA6F09A9-4509-4C03-8175-3B4E3E5D3118}" dt="2023-09-11T17:59:48.553" v="1429"/>
          <ac:spMkLst>
            <pc:docMk/>
            <pc:sldMk cId="1196190023" sldId="407"/>
            <ac:spMk id="4" creationId="{08E72FD5-31D5-1D07-EA36-12CB0C3ED17A}"/>
          </ac:spMkLst>
        </pc:spChg>
        <pc:spChg chg="add del mod">
          <ac:chgData name="Mitchell Wand" userId="de9b44c55c049659" providerId="LiveId" clId="{AA6F09A9-4509-4C03-8175-3B4E3E5D3118}" dt="2023-09-11T18:00:04.465" v="1431" actId="478"/>
          <ac:spMkLst>
            <pc:docMk/>
            <pc:sldMk cId="1196190023" sldId="407"/>
            <ac:spMk id="5" creationId="{88A23F59-F22D-D03C-666C-517CE236C516}"/>
          </ac:spMkLst>
        </pc:spChg>
        <pc:spChg chg="add mod">
          <ac:chgData name="Mitchell Wand" userId="de9b44c55c049659" providerId="LiveId" clId="{AA6F09A9-4509-4C03-8175-3B4E3E5D3118}" dt="2023-09-21T14:01:58.150" v="4356" actId="20577"/>
          <ac:spMkLst>
            <pc:docMk/>
            <pc:sldMk cId="1196190023" sldId="407"/>
            <ac:spMk id="6" creationId="{FEFAB01C-5146-38B1-3635-6A71AE324554}"/>
          </ac:spMkLst>
        </pc:spChg>
      </pc:sldChg>
      <pc:sldChg chg="addSp delSp modSp new mod modNotesTx">
        <pc:chgData name="Mitchell Wand" userId="de9b44c55c049659" providerId="LiveId" clId="{AA6F09A9-4509-4C03-8175-3B4E3E5D3118}" dt="2023-09-21T13:47:49.588" v="3996" actId="1076"/>
        <pc:sldMkLst>
          <pc:docMk/>
          <pc:sldMk cId="1143622218" sldId="408"/>
        </pc:sldMkLst>
        <pc:spChg chg="mod">
          <ac:chgData name="Mitchell Wand" userId="de9b44c55c049659" providerId="LiveId" clId="{AA6F09A9-4509-4C03-8175-3B4E3E5D3118}" dt="2023-09-21T02:02:59.559" v="2438" actId="20577"/>
          <ac:spMkLst>
            <pc:docMk/>
            <pc:sldMk cId="1143622218" sldId="408"/>
            <ac:spMk id="2" creationId="{5C65FDBC-B21A-18B1-886D-9F8EDA80D502}"/>
          </ac:spMkLst>
        </pc:spChg>
        <pc:spChg chg="del">
          <ac:chgData name="Mitchell Wand" userId="de9b44c55c049659" providerId="LiveId" clId="{AA6F09A9-4509-4C03-8175-3B4E3E5D3118}" dt="2023-09-21T02:03:03.818" v="2439" actId="478"/>
          <ac:spMkLst>
            <pc:docMk/>
            <pc:sldMk cId="1143622218" sldId="408"/>
            <ac:spMk id="3" creationId="{DD1C48C7-2BEA-7F61-65EC-725233C826D5}"/>
          </ac:spMkLst>
        </pc:spChg>
        <pc:spChg chg="add mod">
          <ac:chgData name="Mitchell Wand" userId="de9b44c55c049659" providerId="LiveId" clId="{AA6F09A9-4509-4C03-8175-3B4E3E5D3118}" dt="2023-09-21T13:47:38.691" v="3995"/>
          <ac:spMkLst>
            <pc:docMk/>
            <pc:sldMk cId="1143622218" sldId="408"/>
            <ac:spMk id="5" creationId="{6E5519AE-D929-CABE-11EC-4B416E8E4B0B}"/>
          </ac:spMkLst>
        </pc:spChg>
        <pc:spChg chg="add mod">
          <ac:chgData name="Mitchell Wand" userId="de9b44c55c049659" providerId="LiveId" clId="{AA6F09A9-4509-4C03-8175-3B4E3E5D3118}" dt="2023-09-21T13:47:49.588" v="3996" actId="1076"/>
          <ac:spMkLst>
            <pc:docMk/>
            <pc:sldMk cId="1143622218" sldId="408"/>
            <ac:spMk id="6" creationId="{ABA83B7E-DB88-E05B-D1C2-649804410B6F}"/>
          </ac:spMkLst>
        </pc:spChg>
      </pc:sldChg>
      <pc:sldChg chg="addSp delSp modSp new mod modNotesTx">
        <pc:chgData name="Mitchell Wand" userId="de9b44c55c049659" providerId="LiveId" clId="{AA6F09A9-4509-4C03-8175-3B4E3E5D3118}" dt="2023-09-21T02:39:30.479" v="3322" actId="1076"/>
        <pc:sldMkLst>
          <pc:docMk/>
          <pc:sldMk cId="1300815534" sldId="409"/>
        </pc:sldMkLst>
        <pc:spChg chg="mod">
          <ac:chgData name="Mitchell Wand" userId="de9b44c55c049659" providerId="LiveId" clId="{AA6F09A9-4509-4C03-8175-3B4E3E5D3118}" dt="2023-09-21T02:16:42.131" v="2612" actId="20577"/>
          <ac:spMkLst>
            <pc:docMk/>
            <pc:sldMk cId="1300815534" sldId="409"/>
            <ac:spMk id="2" creationId="{EC7AAF55-F173-6723-9BF6-CDDFE70A2646}"/>
          </ac:spMkLst>
        </pc:spChg>
        <pc:spChg chg="add del">
          <ac:chgData name="Mitchell Wand" userId="de9b44c55c049659" providerId="LiveId" clId="{AA6F09A9-4509-4C03-8175-3B4E3E5D3118}" dt="2023-09-21T02:19:51.416" v="2615" actId="478"/>
          <ac:spMkLst>
            <pc:docMk/>
            <pc:sldMk cId="1300815534" sldId="409"/>
            <ac:spMk id="3" creationId="{1180ED51-130D-3574-D130-CCAD78DE5699}"/>
          </ac:spMkLst>
        </pc:spChg>
        <pc:spChg chg="add mod">
          <ac:chgData name="Mitchell Wand" userId="de9b44c55c049659" providerId="LiveId" clId="{AA6F09A9-4509-4C03-8175-3B4E3E5D3118}" dt="2023-09-21T02:24:46.276" v="2683" actId="20577"/>
          <ac:spMkLst>
            <pc:docMk/>
            <pc:sldMk cId="1300815534" sldId="409"/>
            <ac:spMk id="5" creationId="{EA395971-F8EE-0339-3040-E89AF057C67A}"/>
          </ac:spMkLst>
        </pc:spChg>
        <pc:spChg chg="add mod">
          <ac:chgData name="Mitchell Wand" userId="de9b44c55c049659" providerId="LiveId" clId="{AA6F09A9-4509-4C03-8175-3B4E3E5D3118}" dt="2023-09-21T02:25:06.040" v="2684" actId="1076"/>
          <ac:spMkLst>
            <pc:docMk/>
            <pc:sldMk cId="1300815534" sldId="409"/>
            <ac:spMk id="7" creationId="{B0A0C0BF-058C-D771-52AC-A747548DEE36}"/>
          </ac:spMkLst>
        </pc:spChg>
        <pc:spChg chg="add mod">
          <ac:chgData name="Mitchell Wand" userId="de9b44c55c049659" providerId="LiveId" clId="{AA6F09A9-4509-4C03-8175-3B4E3E5D3118}" dt="2023-09-21T02:39:30.479" v="3322" actId="1076"/>
          <ac:spMkLst>
            <pc:docMk/>
            <pc:sldMk cId="1300815534" sldId="409"/>
            <ac:spMk id="8" creationId="{22329E01-A0DE-C09A-2300-18E4D14553AF}"/>
          </ac:spMkLst>
        </pc:spChg>
      </pc:sldChg>
      <pc:sldChg chg="addSp delSp modSp new mod modClrScheme chgLayout modNotesTx">
        <pc:chgData name="Mitchell Wand" userId="de9b44c55c049659" providerId="LiveId" clId="{AA6F09A9-4509-4C03-8175-3B4E3E5D3118}" dt="2023-09-21T02:52:45.658" v="3752" actId="14100"/>
        <pc:sldMkLst>
          <pc:docMk/>
          <pc:sldMk cId="2875260270" sldId="410"/>
        </pc:sldMkLst>
        <pc:spChg chg="del mod ord">
          <ac:chgData name="Mitchell Wand" userId="de9b44c55c049659" providerId="LiveId" clId="{AA6F09A9-4509-4C03-8175-3B4E3E5D3118}" dt="2023-09-21T02:30:10.302" v="3147" actId="700"/>
          <ac:spMkLst>
            <pc:docMk/>
            <pc:sldMk cId="2875260270" sldId="410"/>
            <ac:spMk id="2" creationId="{B49F2658-E2CD-731B-BB10-50982BD07F1B}"/>
          </ac:spMkLst>
        </pc:spChg>
        <pc:spChg chg="del">
          <ac:chgData name="Mitchell Wand" userId="de9b44c55c049659" providerId="LiveId" clId="{AA6F09A9-4509-4C03-8175-3B4E3E5D3118}" dt="2023-09-21T02:30:10.302" v="3147" actId="700"/>
          <ac:spMkLst>
            <pc:docMk/>
            <pc:sldMk cId="2875260270" sldId="410"/>
            <ac:spMk id="3" creationId="{03FA0854-D636-6C9A-23F7-5C1D2A8EB8BC}"/>
          </ac:spMkLst>
        </pc:spChg>
        <pc:spChg chg="add mod ord">
          <ac:chgData name="Mitchell Wand" userId="de9b44c55c049659" providerId="LiveId" clId="{AA6F09A9-4509-4C03-8175-3B4E3E5D3118}" dt="2023-09-21T02:38:23.316" v="3287" actId="20577"/>
          <ac:spMkLst>
            <pc:docMk/>
            <pc:sldMk cId="2875260270" sldId="410"/>
            <ac:spMk id="4" creationId="{82A9C48E-EA24-D8A7-AE1A-2AD428607895}"/>
          </ac:spMkLst>
        </pc:spChg>
        <pc:spChg chg="add mod">
          <ac:chgData name="Mitchell Wand" userId="de9b44c55c049659" providerId="LiveId" clId="{AA6F09A9-4509-4C03-8175-3B4E3E5D3118}" dt="2023-09-21T02:52:45.658" v="3752" actId="14100"/>
          <ac:spMkLst>
            <pc:docMk/>
            <pc:sldMk cId="2875260270" sldId="410"/>
            <ac:spMk id="6" creationId="{F3DCAD49-9D9A-18B5-F6AD-A0EE164A9E39}"/>
          </ac:spMkLst>
        </pc:spChg>
        <pc:spChg chg="add mod">
          <ac:chgData name="Mitchell Wand" userId="de9b44c55c049659" providerId="LiveId" clId="{AA6F09A9-4509-4C03-8175-3B4E3E5D3118}" dt="2023-09-21T02:39:44.958" v="3324" actId="1076"/>
          <ac:spMkLst>
            <pc:docMk/>
            <pc:sldMk cId="2875260270" sldId="410"/>
            <ac:spMk id="7" creationId="{5EE925B8-2FA7-1F24-33B0-832E9A2469C0}"/>
          </ac:spMkLst>
        </pc:spChg>
      </pc:sldChg>
      <pc:sldChg chg="addSp modSp new mod modNotesTx">
        <pc:chgData name="Mitchell Wand" userId="de9b44c55c049659" providerId="LiveId" clId="{AA6F09A9-4509-4C03-8175-3B4E3E5D3118}" dt="2023-09-21T13:50:44.334" v="4080" actId="20577"/>
        <pc:sldMkLst>
          <pc:docMk/>
          <pc:sldMk cId="4001364585" sldId="411"/>
        </pc:sldMkLst>
        <pc:spChg chg="mod">
          <ac:chgData name="Mitchell Wand" userId="de9b44c55c049659" providerId="LiveId" clId="{AA6F09A9-4509-4C03-8175-3B4E3E5D3118}" dt="2023-09-21T02:50:26.257" v="3662" actId="20577"/>
          <ac:spMkLst>
            <pc:docMk/>
            <pc:sldMk cId="4001364585" sldId="411"/>
            <ac:spMk id="2" creationId="{980B93A1-BAA8-87B3-C146-E2C587D923B6}"/>
          </ac:spMkLst>
        </pc:spChg>
        <pc:spChg chg="add mod">
          <ac:chgData name="Mitchell Wand" userId="de9b44c55c049659" providerId="LiveId" clId="{AA6F09A9-4509-4C03-8175-3B4E3E5D3118}" dt="2023-09-21T02:47:49.278" v="3433" actId="20577"/>
          <ac:spMkLst>
            <pc:docMk/>
            <pc:sldMk cId="4001364585" sldId="411"/>
            <ac:spMk id="4" creationId="{83A55EF2-F2B7-1389-5577-9CDCB4BF29DF}"/>
          </ac:spMkLst>
        </pc:spChg>
        <pc:spChg chg="add mod">
          <ac:chgData name="Mitchell Wand" userId="de9b44c55c049659" providerId="LiveId" clId="{AA6F09A9-4509-4C03-8175-3B4E3E5D3118}" dt="2023-09-21T03:05:58.739" v="3993" actId="20577"/>
          <ac:spMkLst>
            <pc:docMk/>
            <pc:sldMk cId="4001364585" sldId="411"/>
            <ac:spMk id="6" creationId="{2C8660CF-5BE8-2DA4-7A63-693429493700}"/>
          </ac:spMkLst>
        </pc:spChg>
        <pc:spChg chg="add mod">
          <ac:chgData name="Mitchell Wand" userId="de9b44c55c049659" providerId="LiveId" clId="{AA6F09A9-4509-4C03-8175-3B4E3E5D3118}" dt="2023-09-21T13:49:54.214" v="4026" actId="1076"/>
          <ac:spMkLst>
            <pc:docMk/>
            <pc:sldMk cId="4001364585" sldId="411"/>
            <ac:spMk id="7" creationId="{8234364F-F25A-85D3-A992-57451A0E55F7}"/>
          </ac:spMkLst>
        </pc:spChg>
      </pc:sldChg>
      <pc:sldChg chg="addSp delSp modSp new del mod modClrScheme chgLayout">
        <pc:chgData name="Mitchell Wand" userId="de9b44c55c049659" providerId="LiveId" clId="{AA6F09A9-4509-4C03-8175-3B4E3E5D3118}" dt="2023-09-21T14:05:07.200" v="4724" actId="2696"/>
        <pc:sldMkLst>
          <pc:docMk/>
          <pc:sldMk cId="3823914199" sldId="412"/>
        </pc:sldMkLst>
        <pc:spChg chg="mod ord">
          <ac:chgData name="Mitchell Wand" userId="de9b44c55c049659" providerId="LiveId" clId="{AA6F09A9-4509-4C03-8175-3B4E3E5D3118}" dt="2023-09-21T13:56:00.111" v="4234" actId="700"/>
          <ac:spMkLst>
            <pc:docMk/>
            <pc:sldMk cId="3823914199" sldId="412"/>
            <ac:spMk id="2" creationId="{D66F310C-B3AE-4D65-C3CB-99EF7DE5B832}"/>
          </ac:spMkLst>
        </pc:spChg>
        <pc:spChg chg="add del">
          <ac:chgData name="Mitchell Wand" userId="de9b44c55c049659" providerId="LiveId" clId="{AA6F09A9-4509-4C03-8175-3B4E3E5D3118}" dt="2023-09-21T13:53:47.855" v="4145" actId="22"/>
          <ac:spMkLst>
            <pc:docMk/>
            <pc:sldMk cId="3823914199" sldId="412"/>
            <ac:spMk id="4" creationId="{ADDB1E2B-BE43-BF76-97E3-F3E31AE54FB0}"/>
          </ac:spMkLst>
        </pc:spChg>
        <pc:spChg chg="add mod ord">
          <ac:chgData name="Mitchell Wand" userId="de9b44c55c049659" providerId="LiveId" clId="{AA6F09A9-4509-4C03-8175-3B4E3E5D3118}" dt="2023-09-21T14:05:02.369" v="4723" actId="20577"/>
          <ac:spMkLst>
            <pc:docMk/>
            <pc:sldMk cId="3823914199" sldId="412"/>
            <ac:spMk id="5" creationId="{CE2E8427-C367-1C76-46B0-F02C2BCA80D6}"/>
          </ac:spMkLst>
        </pc:spChg>
      </pc:sldChg>
      <pc:sldChg chg="modSp add del mod">
        <pc:chgData name="Mitchell Wand" userId="de9b44c55c049659" providerId="LiveId" clId="{AA6F09A9-4509-4C03-8175-3B4E3E5D3118}" dt="2023-09-21T14:05:15.108" v="4725" actId="2696"/>
        <pc:sldMkLst>
          <pc:docMk/>
          <pc:sldMk cId="1338013195" sldId="413"/>
        </pc:sldMkLst>
        <pc:spChg chg="mod">
          <ac:chgData name="Mitchell Wand" userId="de9b44c55c049659" providerId="LiveId" clId="{AA6F09A9-4509-4C03-8175-3B4E3E5D3118}" dt="2023-09-21T14:01:05.590" v="4341" actId="20577"/>
          <ac:spMkLst>
            <pc:docMk/>
            <pc:sldMk cId="1338013195" sldId="413"/>
            <ac:spMk id="207" creationId="{00000000-0000-0000-0000-000000000000}"/>
          </ac:spMkLst>
        </pc:spChg>
      </pc:sldChg>
      <pc:sldChg chg="modSp add mod setBg">
        <pc:chgData name="Mitchell Wand" userId="de9b44c55c049659" providerId="LiveId" clId="{AA6F09A9-4509-4C03-8175-3B4E3E5D3118}" dt="2023-09-21T14:04:36.825" v="4666" actId="20577"/>
        <pc:sldMkLst>
          <pc:docMk/>
          <pc:sldMk cId="1613929314" sldId="414"/>
        </pc:sldMkLst>
        <pc:spChg chg="mod">
          <ac:chgData name="Mitchell Wand" userId="de9b44c55c049659" providerId="LiveId" clId="{AA6F09A9-4509-4C03-8175-3B4E3E5D3118}" dt="2023-09-21T14:02:51.601" v="4429" actId="20577"/>
          <ac:spMkLst>
            <pc:docMk/>
            <pc:sldMk cId="1613929314" sldId="414"/>
            <ac:spMk id="2" creationId="{FEAD4D9C-A7BF-0EE3-CB9A-DEF1A0305AD6}"/>
          </ac:spMkLst>
        </pc:spChg>
        <pc:spChg chg="mod">
          <ac:chgData name="Mitchell Wand" userId="de9b44c55c049659" providerId="LiveId" clId="{AA6F09A9-4509-4C03-8175-3B4E3E5D3118}" dt="2023-09-21T14:04:36.825" v="4666" actId="20577"/>
          <ac:spMkLst>
            <pc:docMk/>
            <pc:sldMk cId="1613929314" sldId="414"/>
            <ac:spMk id="6" creationId="{FEFAB01C-5146-38B1-3635-6A71AE324554}"/>
          </ac:spMkLst>
        </pc:spChg>
      </pc:sldChg>
      <pc:sldChg chg="addSp delSp modSp new del mod modClrScheme chgLayout">
        <pc:chgData name="Mitchell Wand" userId="de9b44c55c049659" providerId="LiveId" clId="{AA6F09A9-4509-4C03-8175-3B4E3E5D3118}" dt="2023-09-21T15:23:54.135" v="5413" actId="2696"/>
        <pc:sldMkLst>
          <pc:docMk/>
          <pc:sldMk cId="2414290703" sldId="415"/>
        </pc:sldMkLst>
        <pc:spChg chg="del mod ord">
          <ac:chgData name="Mitchell Wand" userId="de9b44c55c049659" providerId="LiveId" clId="{AA6F09A9-4509-4C03-8175-3B4E3E5D3118}" dt="2023-09-21T14:29:52.213" v="4768" actId="478"/>
          <ac:spMkLst>
            <pc:docMk/>
            <pc:sldMk cId="2414290703" sldId="415"/>
            <ac:spMk id="2" creationId="{01F10539-5F9E-B3FA-F1C9-44F101499431}"/>
          </ac:spMkLst>
        </pc:spChg>
        <pc:spChg chg="add mod">
          <ac:chgData name="Mitchell Wand" userId="de9b44c55c049659" providerId="LiveId" clId="{AA6F09A9-4509-4C03-8175-3B4E3E5D3118}" dt="2023-09-21T15:23:13.791" v="5407" actId="20577"/>
          <ac:spMkLst>
            <pc:docMk/>
            <pc:sldMk cId="2414290703" sldId="415"/>
            <ac:spMk id="4" creationId="{6B8A0349-BE04-1EC6-1E83-6AB31B0B48EB}"/>
          </ac:spMkLst>
        </pc:spChg>
        <pc:spChg chg="add mod">
          <ac:chgData name="Mitchell Wand" userId="de9b44c55c049659" providerId="LiveId" clId="{AA6F09A9-4509-4C03-8175-3B4E3E5D3118}" dt="2023-09-21T15:23:18.074" v="5409" actId="20577"/>
          <ac:spMkLst>
            <pc:docMk/>
            <pc:sldMk cId="2414290703" sldId="415"/>
            <ac:spMk id="6" creationId="{528FB891-CB5E-A44D-E27A-5A3A2873D73F}"/>
          </ac:spMkLst>
        </pc:spChg>
        <pc:spChg chg="add mod">
          <ac:chgData name="Mitchell Wand" userId="de9b44c55c049659" providerId="LiveId" clId="{AA6F09A9-4509-4C03-8175-3B4E3E5D3118}" dt="2023-09-21T15:22:53.038" v="5399" actId="1076"/>
          <ac:spMkLst>
            <pc:docMk/>
            <pc:sldMk cId="2414290703" sldId="415"/>
            <ac:spMk id="7" creationId="{F00486C7-AE31-DE8C-8475-4A9D5ED71668}"/>
          </ac:spMkLst>
        </pc:spChg>
        <pc:spChg chg="add mod">
          <ac:chgData name="Mitchell Wand" userId="de9b44c55c049659" providerId="LiveId" clId="{AA6F09A9-4509-4C03-8175-3B4E3E5D3118}" dt="2023-09-21T15:23:31.711" v="5410"/>
          <ac:spMkLst>
            <pc:docMk/>
            <pc:sldMk cId="2414290703" sldId="415"/>
            <ac:spMk id="8" creationId="{0829D660-3B68-E5E9-0E8E-B4DF27BA72DA}"/>
          </ac:spMkLst>
        </pc:spChg>
      </pc:sldChg>
      <pc:sldChg chg="addSp modSp new mod">
        <pc:chgData name="Mitchell Wand" userId="de9b44c55c049659" providerId="LiveId" clId="{AA6F09A9-4509-4C03-8175-3B4E3E5D3118}" dt="2023-09-21T15:23:50.490" v="5412" actId="1076"/>
        <pc:sldMkLst>
          <pc:docMk/>
          <pc:sldMk cId="3178519261" sldId="416"/>
        </pc:sldMkLst>
        <pc:spChg chg="mod">
          <ac:chgData name="Mitchell Wand" userId="de9b44c55c049659" providerId="LiveId" clId="{AA6F09A9-4509-4C03-8175-3B4E3E5D3118}" dt="2023-09-21T14:36:08.577" v="4848" actId="20577"/>
          <ac:spMkLst>
            <pc:docMk/>
            <pc:sldMk cId="3178519261" sldId="416"/>
            <ac:spMk id="2" creationId="{7A3628C9-128B-8777-8909-628DA1BB15EB}"/>
          </ac:spMkLst>
        </pc:spChg>
        <pc:spChg chg="add mod">
          <ac:chgData name="Mitchell Wand" userId="de9b44c55c049659" providerId="LiveId" clId="{AA6F09A9-4509-4C03-8175-3B4E3E5D3118}" dt="2023-09-21T14:36:02.480" v="4843" actId="6549"/>
          <ac:spMkLst>
            <pc:docMk/>
            <pc:sldMk cId="3178519261" sldId="416"/>
            <ac:spMk id="4" creationId="{4F5905F0-2826-A3FF-DC70-C4B40BB4164E}"/>
          </ac:spMkLst>
        </pc:spChg>
        <pc:spChg chg="add mod">
          <ac:chgData name="Mitchell Wand" userId="de9b44c55c049659" providerId="LiveId" clId="{AA6F09A9-4509-4C03-8175-3B4E3E5D3118}" dt="2023-09-21T15:23:50.490" v="5412" actId="1076"/>
          <ac:spMkLst>
            <pc:docMk/>
            <pc:sldMk cId="3178519261" sldId="416"/>
            <ac:spMk id="5" creationId="{648A590C-EAEA-35A2-9F4C-15A8DD29B6BE}"/>
          </ac:spMkLst>
        </pc:spChg>
      </pc:sldChg>
      <pc:sldChg chg="addSp modSp new mod modNotesTx">
        <pc:chgData name="Mitchell Wand" userId="de9b44c55c049659" providerId="LiveId" clId="{AA6F09A9-4509-4C03-8175-3B4E3E5D3118}" dt="2023-09-21T15:24:18.639" v="5420" actId="20577"/>
        <pc:sldMkLst>
          <pc:docMk/>
          <pc:sldMk cId="997493205" sldId="417"/>
        </pc:sldMkLst>
        <pc:spChg chg="mod">
          <ac:chgData name="Mitchell Wand" userId="de9b44c55c049659" providerId="LiveId" clId="{AA6F09A9-4509-4C03-8175-3B4E3E5D3118}" dt="2023-09-21T14:36:24.195" v="4869" actId="20577"/>
          <ac:spMkLst>
            <pc:docMk/>
            <pc:sldMk cId="997493205" sldId="417"/>
            <ac:spMk id="2" creationId="{E7460D20-BE41-A0DB-CCC9-EE3B2B1DA2FB}"/>
          </ac:spMkLst>
        </pc:spChg>
        <pc:spChg chg="add mod">
          <ac:chgData name="Mitchell Wand" userId="de9b44c55c049659" providerId="LiveId" clId="{AA6F09A9-4509-4C03-8175-3B4E3E5D3118}" dt="2023-09-21T15:24:18.639" v="5420" actId="20577"/>
          <ac:spMkLst>
            <pc:docMk/>
            <pc:sldMk cId="997493205" sldId="417"/>
            <ac:spMk id="4" creationId="{3FFFE8C6-F3F6-8C93-7E76-5E51B98BA906}"/>
          </ac:spMkLst>
        </pc:spChg>
      </pc:sldChg>
      <pc:sldChg chg="addSp delSp modSp new mod modClrScheme chgLayout modNotesTx">
        <pc:chgData name="Mitchell Wand" userId="de9b44c55c049659" providerId="LiveId" clId="{AA6F09A9-4509-4C03-8175-3B4E3E5D3118}" dt="2023-09-21T15:29:35.090" v="5737" actId="20577"/>
        <pc:sldMkLst>
          <pc:docMk/>
          <pc:sldMk cId="3935049033" sldId="418"/>
        </pc:sldMkLst>
        <pc:spChg chg="del mod ord">
          <ac:chgData name="Mitchell Wand" userId="de9b44c55c049659" providerId="LiveId" clId="{AA6F09A9-4509-4C03-8175-3B4E3E5D3118}" dt="2023-09-21T14:38:43.056" v="4933" actId="700"/>
          <ac:spMkLst>
            <pc:docMk/>
            <pc:sldMk cId="3935049033" sldId="418"/>
            <ac:spMk id="2" creationId="{8C193A8D-E337-33F6-3AA5-9E12D00381FF}"/>
          </ac:spMkLst>
        </pc:spChg>
        <pc:spChg chg="add mod ord">
          <ac:chgData name="Mitchell Wand" userId="de9b44c55c049659" providerId="LiveId" clId="{AA6F09A9-4509-4C03-8175-3B4E3E5D3118}" dt="2023-09-21T15:21:26.088" v="5298" actId="5793"/>
          <ac:spMkLst>
            <pc:docMk/>
            <pc:sldMk cId="3935049033" sldId="418"/>
            <ac:spMk id="3" creationId="{A657C336-3BF5-5EDF-37C3-8592B5BC1199}"/>
          </ac:spMkLst>
        </pc:spChg>
        <pc:spChg chg="add mod ord">
          <ac:chgData name="Mitchell Wand" userId="de9b44c55c049659" providerId="LiveId" clId="{AA6F09A9-4509-4C03-8175-3B4E3E5D3118}" dt="2023-09-21T15:21:58.840" v="5377" actId="20577"/>
          <ac:spMkLst>
            <pc:docMk/>
            <pc:sldMk cId="3935049033" sldId="418"/>
            <ac:spMk id="4" creationId="{44AC5415-9220-67BD-54EF-9DF869878B9D}"/>
          </ac:spMkLst>
        </pc:spChg>
      </pc:sldChg>
      <pc:sldChg chg="addSp modSp new mod modNotesTx">
        <pc:chgData name="Mitchell Wand" userId="de9b44c55c049659" providerId="LiveId" clId="{AA6F09A9-4509-4C03-8175-3B4E3E5D3118}" dt="2023-09-21T17:30:27.569" v="7080" actId="1076"/>
        <pc:sldMkLst>
          <pc:docMk/>
          <pc:sldMk cId="1376654866" sldId="419"/>
        </pc:sldMkLst>
        <pc:spChg chg="mod">
          <ac:chgData name="Mitchell Wand" userId="de9b44c55c049659" providerId="LiveId" clId="{AA6F09A9-4509-4C03-8175-3B4E3E5D3118}" dt="2023-09-21T15:27:01.891" v="5564" actId="20577"/>
          <ac:spMkLst>
            <pc:docMk/>
            <pc:sldMk cId="1376654866" sldId="419"/>
            <ac:spMk id="2" creationId="{42EC895A-9CEB-1901-EC48-67329B6A966A}"/>
          </ac:spMkLst>
        </pc:spChg>
        <pc:spChg chg="add mod">
          <ac:chgData name="Mitchell Wand" userId="de9b44c55c049659" providerId="LiveId" clId="{AA6F09A9-4509-4C03-8175-3B4E3E5D3118}" dt="2023-09-21T15:28:04.402" v="5587" actId="1076"/>
          <ac:spMkLst>
            <pc:docMk/>
            <pc:sldMk cId="1376654866" sldId="419"/>
            <ac:spMk id="4" creationId="{98194F6F-A81F-AA90-8BDC-E8EFBB880B1F}"/>
          </ac:spMkLst>
        </pc:spChg>
        <pc:spChg chg="add mod">
          <ac:chgData name="Mitchell Wand" userId="de9b44c55c049659" providerId="LiveId" clId="{AA6F09A9-4509-4C03-8175-3B4E3E5D3118}" dt="2023-09-21T17:30:27.569" v="7080" actId="1076"/>
          <ac:spMkLst>
            <pc:docMk/>
            <pc:sldMk cId="1376654866" sldId="419"/>
            <ac:spMk id="5" creationId="{C4C63989-AE1F-62A4-A8AA-3FF1AFEB1A07}"/>
          </ac:spMkLst>
        </pc:spChg>
      </pc:sldChg>
      <pc:sldChg chg="addSp delSp modSp new mod modNotesTx">
        <pc:chgData name="Mitchell Wand" userId="de9b44c55c049659" providerId="LiveId" clId="{AA6F09A9-4509-4C03-8175-3B4E3E5D3118}" dt="2023-09-21T17:30:32.605" v="7081"/>
        <pc:sldMkLst>
          <pc:docMk/>
          <pc:sldMk cId="3848332570" sldId="420"/>
        </pc:sldMkLst>
        <pc:spChg chg="mod">
          <ac:chgData name="Mitchell Wand" userId="de9b44c55c049659" providerId="LiveId" clId="{AA6F09A9-4509-4C03-8175-3B4E3E5D3118}" dt="2023-09-21T15:27:11.031" v="5582" actId="20577"/>
          <ac:spMkLst>
            <pc:docMk/>
            <pc:sldMk cId="3848332570" sldId="420"/>
            <ac:spMk id="2" creationId="{E42C8B26-B68A-F885-8EA9-B81ADD26A34A}"/>
          </ac:spMkLst>
        </pc:spChg>
        <pc:spChg chg="add del mod">
          <ac:chgData name="Mitchell Wand" userId="de9b44c55c049659" providerId="LiveId" clId="{AA6F09A9-4509-4C03-8175-3B4E3E5D3118}" dt="2023-09-21T15:38:31.765" v="6278" actId="478"/>
          <ac:spMkLst>
            <pc:docMk/>
            <pc:sldMk cId="3848332570" sldId="420"/>
            <ac:spMk id="4" creationId="{EFF10EA0-863B-2BE2-7B1E-08855DB390C6}"/>
          </ac:spMkLst>
        </pc:spChg>
        <pc:spChg chg="add mod">
          <ac:chgData name="Mitchell Wand" userId="de9b44c55c049659" providerId="LiveId" clId="{AA6F09A9-4509-4C03-8175-3B4E3E5D3118}" dt="2023-09-21T15:41:34.657" v="6669" actId="13926"/>
          <ac:spMkLst>
            <pc:docMk/>
            <pc:sldMk cId="3848332570" sldId="420"/>
            <ac:spMk id="6" creationId="{9F0CC656-D445-A5E4-FAF9-C9E520E6BB93}"/>
          </ac:spMkLst>
        </pc:spChg>
        <pc:spChg chg="add mod">
          <ac:chgData name="Mitchell Wand" userId="de9b44c55c049659" providerId="LiveId" clId="{AA6F09A9-4509-4C03-8175-3B4E3E5D3118}" dt="2023-09-21T17:30:32.605" v="7081"/>
          <ac:spMkLst>
            <pc:docMk/>
            <pc:sldMk cId="3848332570" sldId="420"/>
            <ac:spMk id="7" creationId="{7B6B6B1F-F85F-EE71-E78E-662DA5EBC03E}"/>
          </ac:spMkLst>
        </pc:spChg>
      </pc:sldChg>
      <pc:sldChg chg="new del">
        <pc:chgData name="Mitchell Wand" userId="de9b44c55c049659" providerId="LiveId" clId="{AA6F09A9-4509-4C03-8175-3B4E3E5D3118}" dt="2023-09-21T15:34:43.079" v="6219" actId="680"/>
        <pc:sldMkLst>
          <pc:docMk/>
          <pc:sldMk cId="2410803925" sldId="421"/>
        </pc:sldMkLst>
      </pc:sldChg>
      <pc:sldChg chg="addSp modSp new mod modClrScheme chgLayout">
        <pc:chgData name="Mitchell Wand" userId="de9b44c55c049659" providerId="LiveId" clId="{AA6F09A9-4509-4C03-8175-3B4E3E5D3118}" dt="2023-09-21T15:44:05.340" v="6758" actId="20577"/>
        <pc:sldMkLst>
          <pc:docMk/>
          <pc:sldMk cId="3248419483" sldId="421"/>
        </pc:sldMkLst>
        <pc:spChg chg="mod ord">
          <ac:chgData name="Mitchell Wand" userId="de9b44c55c049659" providerId="LiveId" clId="{AA6F09A9-4509-4C03-8175-3B4E3E5D3118}" dt="2023-09-21T15:43:11.178" v="6685" actId="700"/>
          <ac:spMkLst>
            <pc:docMk/>
            <pc:sldMk cId="3248419483" sldId="421"/>
            <ac:spMk id="2" creationId="{5F6C7F50-4AD0-5135-AE43-F91148B4DBFA}"/>
          </ac:spMkLst>
        </pc:spChg>
        <pc:spChg chg="add mod ord">
          <ac:chgData name="Mitchell Wand" userId="de9b44c55c049659" providerId="LiveId" clId="{AA6F09A9-4509-4C03-8175-3B4E3E5D3118}" dt="2023-09-21T15:44:05.340" v="6758" actId="20577"/>
          <ac:spMkLst>
            <pc:docMk/>
            <pc:sldMk cId="3248419483" sldId="421"/>
            <ac:spMk id="3" creationId="{98FC7662-3EE7-92E8-8427-76E9027BE025}"/>
          </ac:spMkLst>
        </pc:spChg>
      </pc:sldChg>
      <pc:sldChg chg="addSp delSp modSp new mod modClrScheme chgLayout modNotesTx">
        <pc:chgData name="Mitchell Wand" userId="de9b44c55c049659" providerId="LiveId" clId="{AA6F09A9-4509-4C03-8175-3B4E3E5D3118}" dt="2023-09-21T17:31:29.318" v="7110" actId="1076"/>
        <pc:sldMkLst>
          <pc:docMk/>
          <pc:sldMk cId="3918795189" sldId="422"/>
        </pc:sldMkLst>
        <pc:spChg chg="mod ord">
          <ac:chgData name="Mitchell Wand" userId="de9b44c55c049659" providerId="LiveId" clId="{AA6F09A9-4509-4C03-8175-3B4E3E5D3118}" dt="2023-09-21T17:02:55.556" v="6774" actId="700"/>
          <ac:spMkLst>
            <pc:docMk/>
            <pc:sldMk cId="3918795189" sldId="422"/>
            <ac:spMk id="2" creationId="{D0B6D2B1-B8CB-6164-EE96-BB0A37FC1020}"/>
          </ac:spMkLst>
        </pc:spChg>
        <pc:spChg chg="del">
          <ac:chgData name="Mitchell Wand" userId="de9b44c55c049659" providerId="LiveId" clId="{AA6F09A9-4509-4C03-8175-3B4E3E5D3118}" dt="2023-09-21T17:02:55.556" v="6774" actId="700"/>
          <ac:spMkLst>
            <pc:docMk/>
            <pc:sldMk cId="3918795189" sldId="422"/>
            <ac:spMk id="3" creationId="{422719A7-ABF8-66F1-75E6-DA8FBEC18D66}"/>
          </ac:spMkLst>
        </pc:spChg>
        <pc:spChg chg="add mod">
          <ac:chgData name="Mitchell Wand" userId="de9b44c55c049659" providerId="LiveId" clId="{AA6F09A9-4509-4C03-8175-3B4E3E5D3118}" dt="2023-09-21T17:04:32.180" v="6781" actId="14100"/>
          <ac:spMkLst>
            <pc:docMk/>
            <pc:sldMk cId="3918795189" sldId="422"/>
            <ac:spMk id="5" creationId="{DF90CDA3-5A50-54AF-77D5-FF5085AD13A2}"/>
          </ac:spMkLst>
        </pc:spChg>
        <pc:spChg chg="add mod">
          <ac:chgData name="Mitchell Wand" userId="de9b44c55c049659" providerId="LiveId" clId="{AA6F09A9-4509-4C03-8175-3B4E3E5D3118}" dt="2023-09-21T17:07:00.860" v="6981" actId="313"/>
          <ac:spMkLst>
            <pc:docMk/>
            <pc:sldMk cId="3918795189" sldId="422"/>
            <ac:spMk id="7" creationId="{5F634B3C-408F-C7F1-F191-3057618F4448}"/>
          </ac:spMkLst>
        </pc:spChg>
        <pc:spChg chg="add mod">
          <ac:chgData name="Mitchell Wand" userId="de9b44c55c049659" providerId="LiveId" clId="{AA6F09A9-4509-4C03-8175-3B4E3E5D3118}" dt="2023-09-21T17:05:08.885" v="6797" actId="1076"/>
          <ac:spMkLst>
            <pc:docMk/>
            <pc:sldMk cId="3918795189" sldId="422"/>
            <ac:spMk id="8" creationId="{D6816B2C-A33C-D6BE-66AE-1C4447BD1520}"/>
          </ac:spMkLst>
        </pc:spChg>
        <pc:spChg chg="add mod">
          <ac:chgData name="Mitchell Wand" userId="de9b44c55c049659" providerId="LiveId" clId="{AA6F09A9-4509-4C03-8175-3B4E3E5D3118}" dt="2023-09-21T17:05:26.922" v="6802" actId="20577"/>
          <ac:spMkLst>
            <pc:docMk/>
            <pc:sldMk cId="3918795189" sldId="422"/>
            <ac:spMk id="9" creationId="{E1FC1501-7217-5D3A-5522-CAEFAB691B32}"/>
          </ac:spMkLst>
        </pc:spChg>
        <pc:spChg chg="add mod">
          <ac:chgData name="Mitchell Wand" userId="de9b44c55c049659" providerId="LiveId" clId="{AA6F09A9-4509-4C03-8175-3B4E3E5D3118}" dt="2023-09-21T17:31:29.318" v="7110" actId="1076"/>
          <ac:spMkLst>
            <pc:docMk/>
            <pc:sldMk cId="3918795189" sldId="422"/>
            <ac:spMk id="10" creationId="{F601D17B-526A-791C-2FD9-C7A205E8D41D}"/>
          </ac:spMkLst>
        </pc:spChg>
      </pc:sldChg>
      <pc:sldChg chg="addSp delSp modSp new mod modNotesTx">
        <pc:chgData name="Mitchell Wand" userId="de9b44c55c049659" providerId="LiveId" clId="{AA6F09A9-4509-4C03-8175-3B4E3E5D3118}" dt="2023-09-21T17:38:36.843" v="7454" actId="20577"/>
        <pc:sldMkLst>
          <pc:docMk/>
          <pc:sldMk cId="3756781712" sldId="423"/>
        </pc:sldMkLst>
        <pc:spChg chg="mod">
          <ac:chgData name="Mitchell Wand" userId="de9b44c55c049659" providerId="LiveId" clId="{AA6F09A9-4509-4C03-8175-3B4E3E5D3118}" dt="2023-09-21T17:32:02.836" v="7149" actId="20577"/>
          <ac:spMkLst>
            <pc:docMk/>
            <pc:sldMk cId="3756781712" sldId="423"/>
            <ac:spMk id="2" creationId="{EBDD1EF7-1B84-03D1-90CC-6485AA84406C}"/>
          </ac:spMkLst>
        </pc:spChg>
        <pc:spChg chg="add del mod">
          <ac:chgData name="Mitchell Wand" userId="de9b44c55c049659" providerId="LiveId" clId="{AA6F09A9-4509-4C03-8175-3B4E3E5D3118}" dt="2023-09-21T17:33:21.563" v="7153" actId="478"/>
          <ac:spMkLst>
            <pc:docMk/>
            <pc:sldMk cId="3756781712" sldId="423"/>
            <ac:spMk id="4" creationId="{26E601B9-8CF2-424A-9E12-0B80A5B08C98}"/>
          </ac:spMkLst>
        </pc:spChg>
        <pc:spChg chg="add mod">
          <ac:chgData name="Mitchell Wand" userId="de9b44c55c049659" providerId="LiveId" clId="{AA6F09A9-4509-4C03-8175-3B4E3E5D3118}" dt="2023-09-21T17:33:47.471" v="7157" actId="14100"/>
          <ac:spMkLst>
            <pc:docMk/>
            <pc:sldMk cId="3756781712" sldId="423"/>
            <ac:spMk id="6" creationId="{6109264F-2F69-5A98-F3B0-C669724E019D}"/>
          </ac:spMkLst>
        </pc:spChg>
      </pc:sldChg>
      <pc:sldChg chg="addSp modSp new mod modNotesTx">
        <pc:chgData name="Mitchell Wand" userId="de9b44c55c049659" providerId="LiveId" clId="{AA6F09A9-4509-4C03-8175-3B4E3E5D3118}" dt="2023-09-21T17:40:26.316" v="7739" actId="20577"/>
        <pc:sldMkLst>
          <pc:docMk/>
          <pc:sldMk cId="3886866829" sldId="424"/>
        </pc:sldMkLst>
        <pc:spChg chg="mod">
          <ac:chgData name="Mitchell Wand" userId="de9b44c55c049659" providerId="LiveId" clId="{AA6F09A9-4509-4C03-8175-3B4E3E5D3118}" dt="2023-09-21T17:35:07.316" v="7181"/>
          <ac:spMkLst>
            <pc:docMk/>
            <pc:sldMk cId="3886866829" sldId="424"/>
            <ac:spMk id="2" creationId="{9A405F36-2BCE-424A-097C-E22D0214BD0F}"/>
          </ac:spMkLst>
        </pc:spChg>
        <pc:spChg chg="add mod">
          <ac:chgData name="Mitchell Wand" userId="de9b44c55c049659" providerId="LiveId" clId="{AA6F09A9-4509-4C03-8175-3B4E3E5D3118}" dt="2023-09-21T17:38:51.866" v="7455" actId="13926"/>
          <ac:spMkLst>
            <pc:docMk/>
            <pc:sldMk cId="3886866829" sldId="424"/>
            <ac:spMk id="4" creationId="{9C19FF8C-A42C-CC34-EA75-79137BA17575}"/>
          </ac:spMkLst>
        </pc:spChg>
      </pc:sldChg>
      <pc:sldChg chg="add">
        <pc:chgData name="Mitchell Wand" userId="de9b44c55c049659" providerId="LiveId" clId="{AA6F09A9-4509-4C03-8175-3B4E3E5D3118}" dt="2023-09-21T18:58:12.927" v="7755"/>
        <pc:sldMkLst>
          <pc:docMk/>
          <pc:sldMk cId="2363062081" sldId="425"/>
        </pc:sldMkLst>
      </pc:sldChg>
      <pc:sldMasterChg chg="delSldLayout modSldLayout">
        <pc:chgData name="Mitchell Wand" userId="de9b44c55c049659" providerId="LiveId" clId="{AA6F09A9-4509-4C03-8175-3B4E3E5D3118}" dt="2023-09-21T15:23:54.135" v="5413" actId="2696"/>
        <pc:sldMasterMkLst>
          <pc:docMk/>
          <pc:sldMasterMk cId="0" sldId="2147483648"/>
        </pc:sldMasterMkLst>
        <pc:sldLayoutChg chg="modSp mod">
          <pc:chgData name="Mitchell Wand" userId="de9b44c55c049659" providerId="LiveId" clId="{AA6F09A9-4509-4C03-8175-3B4E3E5D3118}" dt="2023-09-21T13:57:33.222" v="4279" actId="20577"/>
          <pc:sldLayoutMkLst>
            <pc:docMk/>
            <pc:sldMasterMk cId="0" sldId="2147483648"/>
            <pc:sldLayoutMk cId="0" sldId="2147483650"/>
          </pc:sldLayoutMkLst>
          <pc:spChg chg="mod">
            <ac:chgData name="Mitchell Wand" userId="de9b44c55c049659" providerId="LiveId" clId="{AA6F09A9-4509-4C03-8175-3B4E3E5D3118}" dt="2023-09-21T13:57:33.222" v="4279" actId="20577"/>
            <ac:spMkLst>
              <pc:docMk/>
              <pc:sldMasterMk cId="0" sldId="2147483648"/>
              <pc:sldLayoutMk cId="0" sldId="2147483650"/>
              <ac:spMk id="23" creationId="{00000000-0000-0000-0000-000000000000}"/>
            </ac:spMkLst>
          </pc:spChg>
        </pc:sldLayoutChg>
        <pc:sldLayoutChg chg="modSp">
          <pc:chgData name="Mitchell Wand" userId="de9b44c55c049659" providerId="LiveId" clId="{AA6F09A9-4509-4C03-8175-3B4E3E5D3118}" dt="2023-09-21T02:30:52.099" v="3148" actId="255"/>
          <pc:sldLayoutMkLst>
            <pc:docMk/>
            <pc:sldMasterMk cId="0" sldId="2147483648"/>
            <pc:sldLayoutMk cId="0" sldId="2147483654"/>
          </pc:sldLayoutMkLst>
          <pc:spChg chg="mod">
            <ac:chgData name="Mitchell Wand" userId="de9b44c55c049659" providerId="LiveId" clId="{AA6F09A9-4509-4C03-8175-3B4E3E5D3118}" dt="2023-09-21T02:30:52.099" v="3148" actId="255"/>
            <ac:spMkLst>
              <pc:docMk/>
              <pc:sldMasterMk cId="0" sldId="2147483648"/>
              <pc:sldLayoutMk cId="0" sldId="2147483654"/>
              <ac:spMk id="62" creationId="{00000000-0000-0000-0000-000000000000}"/>
            </ac:spMkLst>
          </pc:spChg>
        </pc:sldLayoutChg>
        <pc:sldLayoutChg chg="del">
          <pc:chgData name="Mitchell Wand" userId="de9b44c55c049659" providerId="LiveId" clId="{AA6F09A9-4509-4C03-8175-3B4E3E5D3118}" dt="2023-09-21T15:23:54.135" v="5413" actId="2696"/>
          <pc:sldLayoutMkLst>
            <pc:docMk/>
            <pc:sldMasterMk cId="0" sldId="2147483648"/>
            <pc:sldLayoutMk cId="0" sldId="2147483655"/>
          </pc:sldLayoutMkLst>
        </pc:sldLayoutChg>
      </pc:sldMasterChg>
    </pc:docChg>
  </pc:docChgLst>
  <pc:docChgLst>
    <pc:chgData name="Mitchell Wand" userId="de9b44c55c049659" providerId="LiveId" clId="{5DDA5AFE-F483-4170-9889-83A964CEE84D}"/>
    <pc:docChg chg="undo custSel addSld delSld modSld sldOrd modSection">
      <pc:chgData name="Mitchell Wand" userId="de9b44c55c049659" providerId="LiveId" clId="{5DDA5AFE-F483-4170-9889-83A964CEE84D}" dt="2023-09-26T18:08:53.400" v="7673" actId="20577"/>
      <pc:docMkLst>
        <pc:docMk/>
      </pc:docMkLst>
      <pc:sldChg chg="modNotesTx">
        <pc:chgData name="Mitchell Wand" userId="de9b44c55c049659" providerId="LiveId" clId="{5DDA5AFE-F483-4170-9889-83A964CEE84D}" dt="2023-09-26T15:06:56.028" v="604" actId="20577"/>
        <pc:sldMkLst>
          <pc:docMk/>
          <pc:sldMk cId="0" sldId="256"/>
        </pc:sldMkLst>
      </pc:sldChg>
      <pc:sldChg chg="modNotesTx">
        <pc:chgData name="Mitchell Wand" userId="de9b44c55c049659" providerId="LiveId" clId="{5DDA5AFE-F483-4170-9889-83A964CEE84D}" dt="2023-09-26T15:07:51.855" v="619" actId="20577"/>
        <pc:sldMkLst>
          <pc:docMk/>
          <pc:sldMk cId="0" sldId="257"/>
        </pc:sldMkLst>
      </pc:sldChg>
      <pc:sldChg chg="modNotesTx">
        <pc:chgData name="Mitchell Wand" userId="de9b44c55c049659" providerId="LiveId" clId="{5DDA5AFE-F483-4170-9889-83A964CEE84D}" dt="2023-09-26T15:12:31.941" v="1181" actId="20577"/>
        <pc:sldMkLst>
          <pc:docMk/>
          <pc:sldMk cId="0" sldId="264"/>
        </pc:sldMkLst>
      </pc:sldChg>
      <pc:sldChg chg="modSp mod modNotesTx">
        <pc:chgData name="Mitchell Wand" userId="de9b44c55c049659" providerId="LiveId" clId="{5DDA5AFE-F483-4170-9889-83A964CEE84D}" dt="2023-09-26T15:16:10.205" v="1432" actId="20577"/>
        <pc:sldMkLst>
          <pc:docMk/>
          <pc:sldMk cId="0" sldId="269"/>
        </pc:sldMkLst>
        <pc:spChg chg="mod">
          <ac:chgData name="Mitchell Wand" userId="de9b44c55c049659" providerId="LiveId" clId="{5DDA5AFE-F483-4170-9889-83A964CEE84D}" dt="2023-09-26T15:14:12.866" v="1235" actId="20577"/>
          <ac:spMkLst>
            <pc:docMk/>
            <pc:sldMk cId="0" sldId="269"/>
            <ac:spMk id="194" creationId="{00000000-0000-0000-0000-000000000000}"/>
          </ac:spMkLst>
        </pc:spChg>
      </pc:sldChg>
      <pc:sldChg chg="modSp mod modNotesTx">
        <pc:chgData name="Mitchell Wand" userId="de9b44c55c049659" providerId="LiveId" clId="{5DDA5AFE-F483-4170-9889-83A964CEE84D}" dt="2023-09-26T15:20:14.215" v="1961" actId="20577"/>
        <pc:sldMkLst>
          <pc:docMk/>
          <pc:sldMk cId="0" sldId="271"/>
        </pc:sldMkLst>
        <pc:spChg chg="mod">
          <ac:chgData name="Mitchell Wand" userId="de9b44c55c049659" providerId="LiveId" clId="{5DDA5AFE-F483-4170-9889-83A964CEE84D}" dt="2023-09-26T15:19:47.002" v="1863" actId="20577"/>
          <ac:spMkLst>
            <pc:docMk/>
            <pc:sldMk cId="0" sldId="271"/>
            <ac:spMk id="210" creationId="{00000000-0000-0000-0000-000000000000}"/>
          </ac:spMkLst>
        </pc:spChg>
      </pc:sldChg>
      <pc:sldChg chg="modNotesTx">
        <pc:chgData name="Mitchell Wand" userId="de9b44c55c049659" providerId="LiveId" clId="{5DDA5AFE-F483-4170-9889-83A964CEE84D}" dt="2023-09-26T15:29:54.978" v="2836" actId="20577"/>
        <pc:sldMkLst>
          <pc:docMk/>
          <pc:sldMk cId="0" sldId="273"/>
        </pc:sldMkLst>
      </pc:sldChg>
      <pc:sldChg chg="modNotesTx">
        <pc:chgData name="Mitchell Wand" userId="de9b44c55c049659" providerId="LiveId" clId="{5DDA5AFE-F483-4170-9889-83A964CEE84D}" dt="2023-09-26T15:35:16.425" v="3454" actId="20577"/>
        <pc:sldMkLst>
          <pc:docMk/>
          <pc:sldMk cId="2095745657" sldId="274"/>
        </pc:sldMkLst>
      </pc:sldChg>
      <pc:sldChg chg="modNotesTx">
        <pc:chgData name="Mitchell Wand" userId="de9b44c55c049659" providerId="LiveId" clId="{5DDA5AFE-F483-4170-9889-83A964CEE84D}" dt="2023-09-26T15:21:44.271" v="2073" actId="20577"/>
        <pc:sldMkLst>
          <pc:docMk/>
          <pc:sldMk cId="0" sldId="278"/>
        </pc:sldMkLst>
      </pc:sldChg>
      <pc:sldChg chg="modNotesTx">
        <pc:chgData name="Mitchell Wand" userId="de9b44c55c049659" providerId="LiveId" clId="{5DDA5AFE-F483-4170-9889-83A964CEE84D}" dt="2023-09-26T15:56:17.849" v="5054" actId="6549"/>
        <pc:sldMkLst>
          <pc:docMk/>
          <pc:sldMk cId="0" sldId="279"/>
        </pc:sldMkLst>
      </pc:sldChg>
      <pc:sldChg chg="modSp mod">
        <pc:chgData name="Mitchell Wand" userId="de9b44c55c049659" providerId="LiveId" clId="{5DDA5AFE-F483-4170-9889-83A964CEE84D}" dt="2023-09-26T18:08:53.400" v="7673" actId="20577"/>
        <pc:sldMkLst>
          <pc:docMk/>
          <pc:sldMk cId="0" sldId="294"/>
        </pc:sldMkLst>
        <pc:spChg chg="mod">
          <ac:chgData name="Mitchell Wand" userId="de9b44c55c049659" providerId="LiveId" clId="{5DDA5AFE-F483-4170-9889-83A964CEE84D}" dt="2023-09-26T18:08:53.400" v="7673" actId="20577"/>
          <ac:spMkLst>
            <pc:docMk/>
            <pc:sldMk cId="0" sldId="294"/>
            <ac:spMk id="419" creationId="{00000000-0000-0000-0000-000000000000}"/>
          </ac:spMkLst>
        </pc:spChg>
      </pc:sldChg>
      <pc:sldChg chg="modNotesTx">
        <pc:chgData name="Mitchell Wand" userId="de9b44c55c049659" providerId="LiveId" clId="{5DDA5AFE-F483-4170-9889-83A964CEE84D}" dt="2023-09-26T18:06:50.463" v="7551" actId="20577"/>
        <pc:sldMkLst>
          <pc:docMk/>
          <pc:sldMk cId="2813158976" sldId="296"/>
        </pc:sldMkLst>
      </pc:sldChg>
      <pc:sldChg chg="modNotesTx">
        <pc:chgData name="Mitchell Wand" userId="de9b44c55c049659" providerId="LiveId" clId="{5DDA5AFE-F483-4170-9889-83A964CEE84D}" dt="2023-09-26T15:17:37.410" v="1687" actId="20577"/>
        <pc:sldMkLst>
          <pc:docMk/>
          <pc:sldMk cId="1712348606" sldId="387"/>
        </pc:sldMkLst>
      </pc:sldChg>
      <pc:sldChg chg="modNotesTx">
        <pc:chgData name="Mitchell Wand" userId="de9b44c55c049659" providerId="LiveId" clId="{5DDA5AFE-F483-4170-9889-83A964CEE84D}" dt="2023-09-26T15:20:47.980" v="2020" actId="20577"/>
        <pc:sldMkLst>
          <pc:docMk/>
          <pc:sldMk cId="4105083793" sldId="388"/>
        </pc:sldMkLst>
      </pc:sldChg>
      <pc:sldChg chg="modNotesTx">
        <pc:chgData name="Mitchell Wand" userId="de9b44c55c049659" providerId="LiveId" clId="{5DDA5AFE-F483-4170-9889-83A964CEE84D}" dt="2023-09-26T15:24:18.832" v="2311" actId="20577"/>
        <pc:sldMkLst>
          <pc:docMk/>
          <pc:sldMk cId="2457656915" sldId="389"/>
        </pc:sldMkLst>
      </pc:sldChg>
      <pc:sldChg chg="modNotesTx">
        <pc:chgData name="Mitchell Wand" userId="de9b44c55c049659" providerId="LiveId" clId="{5DDA5AFE-F483-4170-9889-83A964CEE84D}" dt="2023-09-26T15:22:43.808" v="2225" actId="20577"/>
        <pc:sldMkLst>
          <pc:docMk/>
          <pc:sldMk cId="4204086104" sldId="390"/>
        </pc:sldMkLst>
      </pc:sldChg>
      <pc:sldChg chg="modNotesTx">
        <pc:chgData name="Mitchell Wand" userId="de9b44c55c049659" providerId="LiveId" clId="{5DDA5AFE-F483-4170-9889-83A964CEE84D}" dt="2023-09-26T15:27:27.678" v="2704" actId="20577"/>
        <pc:sldMkLst>
          <pc:docMk/>
          <pc:sldMk cId="3646889748" sldId="391"/>
        </pc:sldMkLst>
      </pc:sldChg>
      <pc:sldChg chg="modNotesTx">
        <pc:chgData name="Mitchell Wand" userId="de9b44c55c049659" providerId="LiveId" clId="{5DDA5AFE-F483-4170-9889-83A964CEE84D}" dt="2023-09-26T15:36:50.190" v="3523" actId="20577"/>
        <pc:sldMkLst>
          <pc:docMk/>
          <pc:sldMk cId="2936127610" sldId="393"/>
        </pc:sldMkLst>
      </pc:sldChg>
      <pc:sldChg chg="modSp mod modNotesTx">
        <pc:chgData name="Mitchell Wand" userId="de9b44c55c049659" providerId="LiveId" clId="{5DDA5AFE-F483-4170-9889-83A964CEE84D}" dt="2023-09-26T15:38:31.091" v="3627" actId="20577"/>
        <pc:sldMkLst>
          <pc:docMk/>
          <pc:sldMk cId="3959368631" sldId="395"/>
        </pc:sldMkLst>
        <pc:spChg chg="mod">
          <ac:chgData name="Mitchell Wand" userId="de9b44c55c049659" providerId="LiveId" clId="{5DDA5AFE-F483-4170-9889-83A964CEE84D}" dt="2023-09-26T15:37:51.912" v="3567" actId="6549"/>
          <ac:spMkLst>
            <pc:docMk/>
            <pc:sldMk cId="3959368631" sldId="395"/>
            <ac:spMk id="3" creationId="{F529B464-F6C6-B704-498B-8EC43CBE7196}"/>
          </ac:spMkLst>
        </pc:spChg>
      </pc:sldChg>
      <pc:sldChg chg="modNotesTx">
        <pc:chgData name="Mitchell Wand" userId="de9b44c55c049659" providerId="LiveId" clId="{5DDA5AFE-F483-4170-9889-83A964CEE84D}" dt="2023-09-26T15:52:21.716" v="4961" actId="20577"/>
        <pc:sldMkLst>
          <pc:docMk/>
          <pc:sldMk cId="731707150" sldId="396"/>
        </pc:sldMkLst>
      </pc:sldChg>
      <pc:sldChg chg="modNotesTx">
        <pc:chgData name="Mitchell Wand" userId="de9b44c55c049659" providerId="LiveId" clId="{5DDA5AFE-F483-4170-9889-83A964CEE84D}" dt="2023-09-26T15:53:01.503" v="5027" actId="20577"/>
        <pc:sldMkLst>
          <pc:docMk/>
          <pc:sldMk cId="448131492" sldId="397"/>
        </pc:sldMkLst>
      </pc:sldChg>
      <pc:sldChg chg="modNotesTx">
        <pc:chgData name="Mitchell Wand" userId="de9b44c55c049659" providerId="LiveId" clId="{5DDA5AFE-F483-4170-9889-83A964CEE84D}" dt="2023-09-26T15:54:24.365" v="5048" actId="20577"/>
        <pc:sldMkLst>
          <pc:docMk/>
          <pc:sldMk cId="2865064717" sldId="398"/>
        </pc:sldMkLst>
      </pc:sldChg>
      <pc:sldChg chg="modNotesTx">
        <pc:chgData name="Mitchell Wand" userId="de9b44c55c049659" providerId="LiveId" clId="{5DDA5AFE-F483-4170-9889-83A964CEE84D}" dt="2023-09-26T16:00:29.160" v="5471" actId="6549"/>
        <pc:sldMkLst>
          <pc:docMk/>
          <pc:sldMk cId="406903797" sldId="399"/>
        </pc:sldMkLst>
      </pc:sldChg>
      <pc:sldChg chg="modNotesTx">
        <pc:chgData name="Mitchell Wand" userId="de9b44c55c049659" providerId="LiveId" clId="{5DDA5AFE-F483-4170-9889-83A964CEE84D}" dt="2023-09-26T16:00:52.057" v="5494" actId="20577"/>
        <pc:sldMkLst>
          <pc:docMk/>
          <pc:sldMk cId="1631386980" sldId="400"/>
        </pc:sldMkLst>
      </pc:sldChg>
      <pc:sldChg chg="modNotesTx">
        <pc:chgData name="Mitchell Wand" userId="de9b44c55c049659" providerId="LiveId" clId="{5DDA5AFE-F483-4170-9889-83A964CEE84D}" dt="2023-09-26T16:01:22.169" v="5513" actId="20577"/>
        <pc:sldMkLst>
          <pc:docMk/>
          <pc:sldMk cId="581266231" sldId="401"/>
        </pc:sldMkLst>
      </pc:sldChg>
      <pc:sldChg chg="modSp mod modNotesTx">
        <pc:chgData name="Mitchell Wand" userId="de9b44c55c049659" providerId="LiveId" clId="{5DDA5AFE-F483-4170-9889-83A964CEE84D}" dt="2023-09-26T18:05:47.045" v="7487" actId="20577"/>
        <pc:sldMkLst>
          <pc:docMk/>
          <pc:sldMk cId="424888832" sldId="403"/>
        </pc:sldMkLst>
        <pc:spChg chg="mod">
          <ac:chgData name="Mitchell Wand" userId="de9b44c55c049659" providerId="LiveId" clId="{5DDA5AFE-F483-4170-9889-83A964CEE84D}" dt="2023-09-26T18:05:29.608" v="7486" actId="20577"/>
          <ac:spMkLst>
            <pc:docMk/>
            <pc:sldMk cId="424888832" sldId="403"/>
            <ac:spMk id="7" creationId="{76518451-B30C-FB44-C94D-12BA70761C57}"/>
          </ac:spMkLst>
        </pc:spChg>
      </pc:sldChg>
      <pc:sldChg chg="modSp add mod ord modNotesTx">
        <pc:chgData name="Mitchell Wand" userId="de9b44c55c049659" providerId="LiveId" clId="{5DDA5AFE-F483-4170-9889-83A964CEE84D}" dt="2023-09-26T15:57:33.982" v="5056"/>
        <pc:sldMkLst>
          <pc:docMk/>
          <pc:sldMk cId="1832045903" sldId="404"/>
        </pc:sldMkLst>
        <pc:spChg chg="mod">
          <ac:chgData name="Mitchell Wand" userId="de9b44c55c049659" providerId="LiveId" clId="{5DDA5AFE-F483-4170-9889-83A964CEE84D}" dt="2023-09-26T15:49:27.627" v="4677" actId="13926"/>
          <ac:spMkLst>
            <pc:docMk/>
            <pc:sldMk cId="1832045903" sldId="404"/>
            <ac:spMk id="3" creationId="{0D8B5C1F-829A-C920-D7CE-11BC74750D11}"/>
          </ac:spMkLst>
        </pc:spChg>
      </pc:sldChg>
      <pc:sldChg chg="addSp delSp modSp new mod modAnim modNotesTx">
        <pc:chgData name="Mitchell Wand" userId="de9b44c55c049659" providerId="LiveId" clId="{5DDA5AFE-F483-4170-9889-83A964CEE84D}" dt="2023-09-26T17:21:07.106" v="6999" actId="1076"/>
        <pc:sldMkLst>
          <pc:docMk/>
          <pc:sldMk cId="691398661" sldId="405"/>
        </pc:sldMkLst>
        <pc:spChg chg="mod">
          <ac:chgData name="Mitchell Wand" userId="de9b44c55c049659" providerId="LiveId" clId="{5DDA5AFE-F483-4170-9889-83A964CEE84D}" dt="2023-09-26T17:20:52.736" v="6996" actId="20577"/>
          <ac:spMkLst>
            <pc:docMk/>
            <pc:sldMk cId="691398661" sldId="405"/>
            <ac:spMk id="2" creationId="{DD499BBC-56E2-4750-8511-BDE893713509}"/>
          </ac:spMkLst>
        </pc:spChg>
        <pc:spChg chg="add del mod">
          <ac:chgData name="Mitchell Wand" userId="de9b44c55c049659" providerId="LiveId" clId="{5DDA5AFE-F483-4170-9889-83A964CEE84D}" dt="2023-09-26T16:41:40.257" v="5539" actId="478"/>
          <ac:spMkLst>
            <pc:docMk/>
            <pc:sldMk cId="691398661" sldId="405"/>
            <ac:spMk id="5" creationId="{877BAD59-E7C1-3458-C15D-0A08BDD4F41D}"/>
          </ac:spMkLst>
        </pc:spChg>
        <pc:spChg chg="add del mod">
          <ac:chgData name="Mitchell Wand" userId="de9b44c55c049659" providerId="LiveId" clId="{5DDA5AFE-F483-4170-9889-83A964CEE84D}" dt="2023-09-26T16:58:00.981" v="6475" actId="478"/>
          <ac:spMkLst>
            <pc:docMk/>
            <pc:sldMk cId="691398661" sldId="405"/>
            <ac:spMk id="7" creationId="{4BA52138-5725-CDB6-506F-98119DC746FA}"/>
          </ac:spMkLst>
        </pc:spChg>
        <pc:spChg chg="add mod">
          <ac:chgData name="Mitchell Wand" userId="de9b44c55c049659" providerId="LiveId" clId="{5DDA5AFE-F483-4170-9889-83A964CEE84D}" dt="2023-09-26T17:21:07.106" v="6999" actId="1076"/>
          <ac:spMkLst>
            <pc:docMk/>
            <pc:sldMk cId="691398661" sldId="405"/>
            <ac:spMk id="8" creationId="{89640228-723A-A400-9AE5-7CAFDC6E2C13}"/>
          </ac:spMkLst>
        </pc:spChg>
        <pc:spChg chg="add mod">
          <ac:chgData name="Mitchell Wand" userId="de9b44c55c049659" providerId="LiveId" clId="{5DDA5AFE-F483-4170-9889-83A964CEE84D}" dt="2023-09-26T17:21:01.189" v="6998" actId="1076"/>
          <ac:spMkLst>
            <pc:docMk/>
            <pc:sldMk cId="691398661" sldId="405"/>
            <ac:spMk id="10" creationId="{D5B0EA8D-712A-9C7F-BBE9-9A8CAC7592EB}"/>
          </ac:spMkLst>
        </pc:spChg>
        <pc:spChg chg="add mod">
          <ac:chgData name="Mitchell Wand" userId="de9b44c55c049659" providerId="LiveId" clId="{5DDA5AFE-F483-4170-9889-83A964CEE84D}" dt="2023-09-26T17:07:07.473" v="6800" actId="14100"/>
          <ac:spMkLst>
            <pc:docMk/>
            <pc:sldMk cId="691398661" sldId="405"/>
            <ac:spMk id="11" creationId="{72F34726-38E1-9982-EA16-E7A798475371}"/>
          </ac:spMkLst>
        </pc:spChg>
        <pc:spChg chg="add mod">
          <ac:chgData name="Mitchell Wand" userId="de9b44c55c049659" providerId="LiveId" clId="{5DDA5AFE-F483-4170-9889-83A964CEE84D}" dt="2023-09-26T17:07:45.750" v="6865" actId="20577"/>
          <ac:spMkLst>
            <pc:docMk/>
            <pc:sldMk cId="691398661" sldId="405"/>
            <ac:spMk id="12" creationId="{50C59037-E116-F586-BBAF-EE4F409CE489}"/>
          </ac:spMkLst>
        </pc:spChg>
        <pc:spChg chg="add mod">
          <ac:chgData name="Mitchell Wand" userId="de9b44c55c049659" providerId="LiveId" clId="{5DDA5AFE-F483-4170-9889-83A964CEE84D}" dt="2023-09-26T17:11:24.424" v="6915" actId="20577"/>
          <ac:spMkLst>
            <pc:docMk/>
            <pc:sldMk cId="691398661" sldId="405"/>
            <ac:spMk id="13" creationId="{5FC90069-7E5B-0F64-1D4D-324B997BB5FE}"/>
          </ac:spMkLst>
        </pc:spChg>
      </pc:sldChg>
      <pc:sldChg chg="add del ord">
        <pc:chgData name="Mitchell Wand" userId="de9b44c55c049659" providerId="LiveId" clId="{5DDA5AFE-F483-4170-9889-83A964CEE84D}" dt="2023-09-26T15:57:50.353" v="5057" actId="2696"/>
        <pc:sldMkLst>
          <pc:docMk/>
          <pc:sldMk cId="1553226409" sldId="405"/>
        </pc:sldMkLst>
      </pc:sldChg>
      <pc:sldChg chg="addSp modSp new mod modNotesTx">
        <pc:chgData name="Mitchell Wand" userId="de9b44c55c049659" providerId="LiveId" clId="{5DDA5AFE-F483-4170-9889-83A964CEE84D}" dt="2023-09-26T18:01:24.163" v="7475" actId="20577"/>
        <pc:sldMkLst>
          <pc:docMk/>
          <pc:sldMk cId="308825460" sldId="406"/>
        </pc:sldMkLst>
        <pc:spChg chg="mod">
          <ac:chgData name="Mitchell Wand" userId="de9b44c55c049659" providerId="LiveId" clId="{5DDA5AFE-F483-4170-9889-83A964CEE84D}" dt="2023-09-26T17:52:22.516" v="7068" actId="20577"/>
          <ac:spMkLst>
            <pc:docMk/>
            <pc:sldMk cId="308825460" sldId="406"/>
            <ac:spMk id="2" creationId="{6929F2D8-33B6-FD14-85F4-E8AED62C82CF}"/>
          </ac:spMkLst>
        </pc:spChg>
        <pc:spChg chg="add mod">
          <ac:chgData name="Mitchell Wand" userId="de9b44c55c049659" providerId="LiveId" clId="{5DDA5AFE-F483-4170-9889-83A964CEE84D}" dt="2023-09-26T18:00:20.699" v="7318" actId="20577"/>
          <ac:spMkLst>
            <pc:docMk/>
            <pc:sldMk cId="308825460" sldId="406"/>
            <ac:spMk id="5" creationId="{88155E5B-6BD0-A68E-027B-80D70BAD1978}"/>
          </ac:spMkLst>
        </pc:spChg>
      </pc:sldChg>
    </pc:docChg>
  </pc:docChgLst>
  <pc:docChgLst>
    <pc:chgData name="Mitchell Wand" userId="de9b44c55c049659" providerId="LiveId" clId="{0964CEBA-85CB-4251-9874-58AB7DCD77EF}"/>
    <pc:docChg chg="delSld modSld delSection modSection">
      <pc:chgData name="Mitchell Wand" userId="de9b44c55c049659" providerId="LiveId" clId="{0964CEBA-85CB-4251-9874-58AB7DCD77EF}" dt="2023-09-21T19:08:32.456" v="3" actId="20577"/>
      <pc:docMkLst>
        <pc:docMk/>
      </pc:docMkLst>
      <pc:sldChg chg="modSp mod">
        <pc:chgData name="Mitchell Wand" userId="de9b44c55c049659" providerId="LiveId" clId="{0964CEBA-85CB-4251-9874-58AB7DCD77EF}" dt="2023-09-21T19:07:54.124" v="2" actId="21"/>
        <pc:sldMkLst>
          <pc:docMk/>
          <pc:sldMk cId="0" sldId="257"/>
        </pc:sldMkLst>
        <pc:spChg chg="mod">
          <ac:chgData name="Mitchell Wand" userId="de9b44c55c049659" providerId="LiveId" clId="{0964CEBA-85CB-4251-9874-58AB7DCD77EF}" dt="2023-09-21T19:07:54.124" v="2" actId="21"/>
          <ac:spMkLst>
            <pc:docMk/>
            <pc:sldMk cId="0" sldId="257"/>
            <ac:spMk id="122" creationId="{00000000-0000-0000-0000-000000000000}"/>
          </ac:spMkLst>
        </pc:spChg>
      </pc:sldChg>
      <pc:sldChg chg="del">
        <pc:chgData name="Mitchell Wand" userId="de9b44c55c049659" providerId="LiveId" clId="{0964CEBA-85CB-4251-9874-58AB7DCD77EF}" dt="2023-09-21T19:05:13.744" v="0" actId="18676"/>
        <pc:sldMkLst>
          <pc:docMk/>
          <pc:sldMk cId="578956470" sldId="276"/>
        </pc:sldMkLst>
      </pc:sldChg>
      <pc:sldChg chg="del">
        <pc:chgData name="Mitchell Wand" userId="de9b44c55c049659" providerId="LiveId" clId="{0964CEBA-85CB-4251-9874-58AB7DCD77EF}" dt="2023-09-21T19:05:13.744" v="0" actId="18676"/>
        <pc:sldMkLst>
          <pc:docMk/>
          <pc:sldMk cId="0" sldId="277"/>
        </pc:sldMkLst>
      </pc:sldChg>
      <pc:sldChg chg="del">
        <pc:chgData name="Mitchell Wand" userId="de9b44c55c049659" providerId="LiveId" clId="{0964CEBA-85CB-4251-9874-58AB7DCD77EF}" dt="2023-09-21T19:07:03.283" v="1" actId="2696"/>
        <pc:sldMkLst>
          <pc:docMk/>
          <pc:sldMk cId="0" sldId="286"/>
        </pc:sldMkLst>
      </pc:sldChg>
      <pc:sldChg chg="del">
        <pc:chgData name="Mitchell Wand" userId="de9b44c55c049659" providerId="LiveId" clId="{0964CEBA-85CB-4251-9874-58AB7DCD77EF}" dt="2023-09-21T19:07:03.283" v="1" actId="2696"/>
        <pc:sldMkLst>
          <pc:docMk/>
          <pc:sldMk cId="0" sldId="288"/>
        </pc:sldMkLst>
      </pc:sldChg>
      <pc:sldChg chg="del">
        <pc:chgData name="Mitchell Wand" userId="de9b44c55c049659" providerId="LiveId" clId="{0964CEBA-85CB-4251-9874-58AB7DCD77EF}" dt="2023-09-21T19:07:03.283" v="1" actId="2696"/>
        <pc:sldMkLst>
          <pc:docMk/>
          <pc:sldMk cId="0" sldId="289"/>
        </pc:sldMkLst>
      </pc:sldChg>
      <pc:sldChg chg="del">
        <pc:chgData name="Mitchell Wand" userId="de9b44c55c049659" providerId="LiveId" clId="{0964CEBA-85CB-4251-9874-58AB7DCD77EF}" dt="2023-09-21T19:07:03.283" v="1" actId="2696"/>
        <pc:sldMkLst>
          <pc:docMk/>
          <pc:sldMk cId="0" sldId="290"/>
        </pc:sldMkLst>
      </pc:sldChg>
      <pc:sldChg chg="del">
        <pc:chgData name="Mitchell Wand" userId="de9b44c55c049659" providerId="LiveId" clId="{0964CEBA-85CB-4251-9874-58AB7DCD77EF}" dt="2023-09-21T19:07:03.283" v="1" actId="2696"/>
        <pc:sldMkLst>
          <pc:docMk/>
          <pc:sldMk cId="0" sldId="291"/>
        </pc:sldMkLst>
      </pc:sldChg>
      <pc:sldChg chg="del">
        <pc:chgData name="Mitchell Wand" userId="de9b44c55c049659" providerId="LiveId" clId="{0964CEBA-85CB-4251-9874-58AB7DCD77EF}" dt="2023-09-21T19:07:03.283" v="1" actId="2696"/>
        <pc:sldMkLst>
          <pc:docMk/>
          <pc:sldMk cId="0" sldId="292"/>
        </pc:sldMkLst>
      </pc:sldChg>
      <pc:sldChg chg="del">
        <pc:chgData name="Mitchell Wand" userId="de9b44c55c049659" providerId="LiveId" clId="{0964CEBA-85CB-4251-9874-58AB7DCD77EF}" dt="2023-09-21T19:07:03.283" v="1" actId="2696"/>
        <pc:sldMkLst>
          <pc:docMk/>
          <pc:sldMk cId="0" sldId="293"/>
        </pc:sldMkLst>
      </pc:sldChg>
      <pc:sldChg chg="modSp mod">
        <pc:chgData name="Mitchell Wand" userId="de9b44c55c049659" providerId="LiveId" clId="{0964CEBA-85CB-4251-9874-58AB7DCD77EF}" dt="2023-09-21T19:08:32.456" v="3" actId="20577"/>
        <pc:sldMkLst>
          <pc:docMk/>
          <pc:sldMk cId="0" sldId="294"/>
        </pc:sldMkLst>
        <pc:spChg chg="mod">
          <ac:chgData name="Mitchell Wand" userId="de9b44c55c049659" providerId="LiveId" clId="{0964CEBA-85CB-4251-9874-58AB7DCD77EF}" dt="2023-09-21T19:08:32.456" v="3" actId="20577"/>
          <ac:spMkLst>
            <pc:docMk/>
            <pc:sldMk cId="0" sldId="294"/>
            <ac:spMk id="419" creationId="{00000000-0000-0000-0000-000000000000}"/>
          </ac:spMkLst>
        </pc:spChg>
      </pc:sldChg>
      <pc:sldChg chg="del">
        <pc:chgData name="Mitchell Wand" userId="de9b44c55c049659" providerId="LiveId" clId="{0964CEBA-85CB-4251-9874-58AB7DCD77EF}" dt="2023-09-21T19:07:03.283" v="1" actId="2696"/>
        <pc:sldMkLst>
          <pc:docMk/>
          <pc:sldMk cId="2690522714" sldId="386"/>
        </pc:sldMkLst>
      </pc:sldChg>
      <pc:sldChg chg="del">
        <pc:chgData name="Mitchell Wand" userId="de9b44c55c049659" providerId="LiveId" clId="{0964CEBA-85CB-4251-9874-58AB7DCD77EF}" dt="2023-09-21T19:05:13.744" v="0" actId="18676"/>
        <pc:sldMkLst>
          <pc:docMk/>
          <pc:sldMk cId="3856103181" sldId="404"/>
        </pc:sldMkLst>
      </pc:sldChg>
      <pc:sldChg chg="del">
        <pc:chgData name="Mitchell Wand" userId="de9b44c55c049659" providerId="LiveId" clId="{0964CEBA-85CB-4251-9874-58AB7DCD77EF}" dt="2023-09-21T19:05:13.744" v="0" actId="18676"/>
        <pc:sldMkLst>
          <pc:docMk/>
          <pc:sldMk cId="2060496032" sldId="405"/>
        </pc:sldMkLst>
      </pc:sldChg>
      <pc:sldChg chg="del">
        <pc:chgData name="Mitchell Wand" userId="de9b44c55c049659" providerId="LiveId" clId="{0964CEBA-85CB-4251-9874-58AB7DCD77EF}" dt="2023-09-21T19:05:13.744" v="0" actId="18676"/>
        <pc:sldMkLst>
          <pc:docMk/>
          <pc:sldMk cId="1781994050" sldId="406"/>
        </pc:sldMkLst>
      </pc:sldChg>
      <pc:sldChg chg="del">
        <pc:chgData name="Mitchell Wand" userId="de9b44c55c049659" providerId="LiveId" clId="{0964CEBA-85CB-4251-9874-58AB7DCD77EF}" dt="2023-09-21T19:05:13.744" v="0" actId="18676"/>
        <pc:sldMkLst>
          <pc:docMk/>
          <pc:sldMk cId="1196190023" sldId="407"/>
        </pc:sldMkLst>
      </pc:sldChg>
      <pc:sldChg chg="del">
        <pc:chgData name="Mitchell Wand" userId="de9b44c55c049659" providerId="LiveId" clId="{0964CEBA-85CB-4251-9874-58AB7DCD77EF}" dt="2023-09-21T19:05:13.744" v="0" actId="18676"/>
        <pc:sldMkLst>
          <pc:docMk/>
          <pc:sldMk cId="1143622218" sldId="408"/>
        </pc:sldMkLst>
      </pc:sldChg>
      <pc:sldChg chg="del">
        <pc:chgData name="Mitchell Wand" userId="de9b44c55c049659" providerId="LiveId" clId="{0964CEBA-85CB-4251-9874-58AB7DCD77EF}" dt="2023-09-21T19:05:13.744" v="0" actId="18676"/>
        <pc:sldMkLst>
          <pc:docMk/>
          <pc:sldMk cId="1300815534" sldId="409"/>
        </pc:sldMkLst>
      </pc:sldChg>
      <pc:sldChg chg="del">
        <pc:chgData name="Mitchell Wand" userId="de9b44c55c049659" providerId="LiveId" clId="{0964CEBA-85CB-4251-9874-58AB7DCD77EF}" dt="2023-09-21T19:05:13.744" v="0" actId="18676"/>
        <pc:sldMkLst>
          <pc:docMk/>
          <pc:sldMk cId="2875260270" sldId="410"/>
        </pc:sldMkLst>
      </pc:sldChg>
      <pc:sldChg chg="del">
        <pc:chgData name="Mitchell Wand" userId="de9b44c55c049659" providerId="LiveId" clId="{0964CEBA-85CB-4251-9874-58AB7DCD77EF}" dt="2023-09-21T19:05:13.744" v="0" actId="18676"/>
        <pc:sldMkLst>
          <pc:docMk/>
          <pc:sldMk cId="4001364585" sldId="411"/>
        </pc:sldMkLst>
      </pc:sldChg>
      <pc:sldChg chg="del">
        <pc:chgData name="Mitchell Wand" userId="de9b44c55c049659" providerId="LiveId" clId="{0964CEBA-85CB-4251-9874-58AB7DCD77EF}" dt="2023-09-21T19:05:13.744" v="0" actId="18676"/>
        <pc:sldMkLst>
          <pc:docMk/>
          <pc:sldMk cId="1613929314" sldId="414"/>
        </pc:sldMkLst>
      </pc:sldChg>
      <pc:sldChg chg="del">
        <pc:chgData name="Mitchell Wand" userId="de9b44c55c049659" providerId="LiveId" clId="{0964CEBA-85CB-4251-9874-58AB7DCD77EF}" dt="2023-09-21T19:05:13.744" v="0" actId="18676"/>
        <pc:sldMkLst>
          <pc:docMk/>
          <pc:sldMk cId="3178519261" sldId="416"/>
        </pc:sldMkLst>
      </pc:sldChg>
      <pc:sldChg chg="del">
        <pc:chgData name="Mitchell Wand" userId="de9b44c55c049659" providerId="LiveId" clId="{0964CEBA-85CB-4251-9874-58AB7DCD77EF}" dt="2023-09-21T19:05:13.744" v="0" actId="18676"/>
        <pc:sldMkLst>
          <pc:docMk/>
          <pc:sldMk cId="997493205" sldId="417"/>
        </pc:sldMkLst>
      </pc:sldChg>
      <pc:sldChg chg="del">
        <pc:chgData name="Mitchell Wand" userId="de9b44c55c049659" providerId="LiveId" clId="{0964CEBA-85CB-4251-9874-58AB7DCD77EF}" dt="2023-09-21T19:05:13.744" v="0" actId="18676"/>
        <pc:sldMkLst>
          <pc:docMk/>
          <pc:sldMk cId="3935049033" sldId="418"/>
        </pc:sldMkLst>
      </pc:sldChg>
      <pc:sldChg chg="del">
        <pc:chgData name="Mitchell Wand" userId="de9b44c55c049659" providerId="LiveId" clId="{0964CEBA-85CB-4251-9874-58AB7DCD77EF}" dt="2023-09-21T19:05:13.744" v="0" actId="18676"/>
        <pc:sldMkLst>
          <pc:docMk/>
          <pc:sldMk cId="1376654866" sldId="419"/>
        </pc:sldMkLst>
      </pc:sldChg>
      <pc:sldChg chg="del">
        <pc:chgData name="Mitchell Wand" userId="de9b44c55c049659" providerId="LiveId" clId="{0964CEBA-85CB-4251-9874-58AB7DCD77EF}" dt="2023-09-21T19:05:13.744" v="0" actId="18676"/>
        <pc:sldMkLst>
          <pc:docMk/>
          <pc:sldMk cId="3848332570" sldId="420"/>
        </pc:sldMkLst>
      </pc:sldChg>
      <pc:sldChg chg="del">
        <pc:chgData name="Mitchell Wand" userId="de9b44c55c049659" providerId="LiveId" clId="{0964CEBA-85CB-4251-9874-58AB7DCD77EF}" dt="2023-09-21T19:05:13.744" v="0" actId="18676"/>
        <pc:sldMkLst>
          <pc:docMk/>
          <pc:sldMk cId="3248419483" sldId="421"/>
        </pc:sldMkLst>
      </pc:sldChg>
      <pc:sldChg chg="del">
        <pc:chgData name="Mitchell Wand" userId="de9b44c55c049659" providerId="LiveId" clId="{0964CEBA-85CB-4251-9874-58AB7DCD77EF}" dt="2023-09-21T19:05:13.744" v="0" actId="18676"/>
        <pc:sldMkLst>
          <pc:docMk/>
          <pc:sldMk cId="3918795189" sldId="422"/>
        </pc:sldMkLst>
      </pc:sldChg>
      <pc:sldChg chg="del">
        <pc:chgData name="Mitchell Wand" userId="de9b44c55c049659" providerId="LiveId" clId="{0964CEBA-85CB-4251-9874-58AB7DCD77EF}" dt="2023-09-21T19:05:13.744" v="0" actId="18676"/>
        <pc:sldMkLst>
          <pc:docMk/>
          <pc:sldMk cId="3756781712" sldId="423"/>
        </pc:sldMkLst>
      </pc:sldChg>
      <pc:sldChg chg="del">
        <pc:chgData name="Mitchell Wand" userId="de9b44c55c049659" providerId="LiveId" clId="{0964CEBA-85CB-4251-9874-58AB7DCD77EF}" dt="2023-09-21T19:05:13.744" v="0" actId="18676"/>
        <pc:sldMkLst>
          <pc:docMk/>
          <pc:sldMk cId="3886866829" sldId="424"/>
        </pc:sldMkLst>
      </pc:sldChg>
      <pc:sldChg chg="del">
        <pc:chgData name="Mitchell Wand" userId="de9b44c55c049659" providerId="LiveId" clId="{0964CEBA-85CB-4251-9874-58AB7DCD77EF}" dt="2023-09-21T19:05:13.744" v="0" actId="18676"/>
        <pc:sldMkLst>
          <pc:docMk/>
          <pc:sldMk cId="2363062081" sldId="425"/>
        </pc:sldMkLst>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1143000" y="685800"/>
            <a:ext cx="4572000" cy="3429000"/>
          </a:xfrm>
          <a:prstGeom prst="rect">
            <a:avLst/>
          </a:prstGeom>
        </p:spPr>
        <p:txBody>
          <a:bodyPr/>
          <a:lstStyle/>
          <a:p>
            <a:endParaRPr/>
          </a:p>
        </p:txBody>
      </p:sp>
      <p:sp>
        <p:nvSpPr>
          <p:cNvPr id="114" name="Shape 1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1073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xfrm>
            <a:off x="381000" y="685800"/>
            <a:ext cx="6096000" cy="3429000"/>
          </a:xfrm>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rPr dirty="0"/>
              <a:t>Part of the idea with components is that they can be easily packaged up, shared, and reused. </a:t>
            </a:r>
            <a:r>
              <a:rPr lang="en-US" dirty="0"/>
              <a:t>In the preceding video, </a:t>
            </a:r>
            <a:r>
              <a:rPr dirty="0"/>
              <a:t>we saw a</a:t>
            </a:r>
            <a:r>
              <a:rPr lang="en-US" dirty="0"/>
              <a:t> couple of </a:t>
            </a:r>
            <a:r>
              <a:rPr dirty="0"/>
              <a:t>example</a:t>
            </a:r>
            <a:r>
              <a:rPr lang="en-US" dirty="0"/>
              <a:t>s</a:t>
            </a:r>
            <a:r>
              <a:rPr dirty="0"/>
              <a:t> of </a:t>
            </a:r>
            <a:r>
              <a:rPr lang="en-US" dirty="0"/>
              <a:t>these</a:t>
            </a:r>
            <a:r>
              <a:rPr dirty="0"/>
              <a:t>: the </a:t>
            </a:r>
            <a:r>
              <a:rPr dirty="0" err="1"/>
              <a:t>IconButton</a:t>
            </a:r>
            <a:r>
              <a:rPr dirty="0"/>
              <a:t>, and the heart icon. These components come from a popular React component library called Chakra UI. The Chakra UI web page lists all of the components in the library, and we show another example component on the right - the avatar component.</a:t>
            </a:r>
          </a:p>
          <a:p>
            <a:endParaRPr dirty="0"/>
          </a:p>
          <a:p>
            <a:r>
              <a:rPr dirty="0"/>
              <a:t>We like Chakra UI because it was built from the ground up to be compliant with web accessibility standards - it is possible to make accessible application using other frameworks, too, but starting with accessibility in mind is a good practice to ensure that you do not inadvertently create something that is challenging to adapt. </a:t>
            </a:r>
          </a:p>
          <a:p>
            <a:endParaRPr dirty="0"/>
          </a:p>
          <a:p>
            <a:r>
              <a:rPr dirty="0"/>
              <a:t>Other popular component libraries include Material UI and ANT Design.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incantation to install Chakra for next.js .  The first line installs Chakra proper, the second line installs a package to </a:t>
            </a:r>
          </a:p>
          <a:p>
            <a:endParaRPr lang="en-US" dirty="0"/>
          </a:p>
          <a:p>
            <a:r>
              <a:rPr lang="en-US" dirty="0"/>
              <a:t>If you start with one of our premade projects, we've already done this for you, so no worries.</a:t>
            </a:r>
          </a:p>
        </p:txBody>
      </p:sp>
    </p:spTree>
    <p:extLst>
      <p:ext uri="{BB962C8B-B14F-4D97-AF65-F5344CB8AC3E}">
        <p14:creationId xmlns:p14="http://schemas.microsoft.com/office/powerpoint/2010/main" val="1207991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rPr lang="en-US" dirty="0"/>
              <a:t>In React, we embed our HTML in Typescript.</a:t>
            </a:r>
          </a:p>
          <a:p>
            <a:endParaRPr dirty="0"/>
          </a:p>
          <a:p>
            <a:r>
              <a:rPr dirty="0"/>
              <a:t>We extend the language to include the additional features that we want. </a:t>
            </a:r>
          </a:p>
          <a:p>
            <a:r>
              <a:rPr dirty="0"/>
              <a:t>This creates a new language called Reactive JS/TS with the extension </a:t>
            </a:r>
            <a:r>
              <a:rPr dirty="0" err="1"/>
              <a:t>jsx</a:t>
            </a:r>
            <a:r>
              <a:rPr dirty="0"/>
              <a:t> and </a:t>
            </a:r>
            <a:r>
              <a:rPr dirty="0" err="1"/>
              <a:t>tsx</a:t>
            </a:r>
            <a:r>
              <a:rPr dirty="0"/>
              <a:t> respectively.</a:t>
            </a:r>
          </a:p>
          <a:p>
            <a:r>
              <a:rPr dirty="0"/>
              <a:t>Since this is a completely new language, the browsers do not run it natively.</a:t>
            </a:r>
          </a:p>
          <a:p>
            <a:r>
              <a:rPr dirty="0"/>
              <a:t>We need to use some tools to compile the code to </a:t>
            </a:r>
            <a:r>
              <a:rPr dirty="0" err="1"/>
              <a:t>javascript</a:t>
            </a:r>
            <a:r>
              <a:rPr dirty="0"/>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81000" y="685800"/>
            <a:ext cx="6096000" cy="34290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rPr dirty="0"/>
              <a:t>React uses an extended syntax to include HTML in Typescript.</a:t>
            </a:r>
          </a:p>
          <a:p>
            <a:r>
              <a:rPr dirty="0"/>
              <a:t>This allows us to use HTML as an expression in typescript.</a:t>
            </a:r>
          </a:p>
          <a:p>
            <a:r>
              <a:rPr dirty="0"/>
              <a:t>An example of this is returning an html element instead of a value or variable.</a:t>
            </a:r>
          </a:p>
          <a:p>
            <a:r>
              <a:rPr dirty="0"/>
              <a:t>This allows the html to be checked for correct syntax.</a:t>
            </a:r>
          </a:p>
          <a:p>
            <a:r>
              <a:rPr dirty="0"/>
              <a:t>And within this html element, we can add expressions using the curly braces.</a:t>
            </a:r>
          </a:p>
          <a:p>
            <a:r>
              <a:rPr dirty="0"/>
              <a:t>For example, writing 5 + 2 in the curly braces would print 7 in the html. </a:t>
            </a:r>
          </a:p>
          <a:p>
            <a:r>
              <a:rPr dirty="0"/>
              <a:t>Similarly, calling the function foo() would evaluate the value that foo returns. </a:t>
            </a:r>
          </a:p>
          <a:p>
            <a:r>
              <a:rPr dirty="0"/>
              <a:t>We can use this expression to bind data from our component to the html.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Here is our first React component.</a:t>
            </a:r>
          </a:p>
          <a:p>
            <a:endParaRPr lang="en-US" dirty="0"/>
          </a:p>
          <a:p>
            <a:r>
              <a:rPr lang="en-US" dirty="0"/>
              <a:t>Here we’ve defined a “Hello World” component  The name must begin with a capital letter and it must return some html.  Here’s we’ve returned some styled html using the Chakra UI library.</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We'll demo this in a moment.</a:t>
            </a:r>
          </a:p>
          <a:p>
            <a:endParaRPr lang="en-US" dirty="0"/>
          </a:p>
          <a:p>
            <a:r>
              <a:rPr lang="en-US" dirty="0"/>
              <a:t>This component contains no logic or data and returns the same html every time.  You could add some logic so that it didn't return the same html every time-- that's the main subject of this lecture.</a:t>
            </a:r>
          </a:p>
          <a:p>
            <a:endParaRPr lang="en-US" dirty="0"/>
          </a:p>
        </p:txBody>
      </p:sp>
    </p:spTree>
    <p:extLst>
      <p:ext uri="{BB962C8B-B14F-4D97-AF65-F5344CB8AC3E}">
        <p14:creationId xmlns:p14="http://schemas.microsoft.com/office/powerpoint/2010/main" val="55596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convention in next.js is to display whatever is the default export from a file called app/</a:t>
            </a:r>
            <a:r>
              <a:rPr lang="en-US" dirty="0" err="1"/>
              <a:t>page.tsx</a:t>
            </a:r>
            <a:r>
              <a:rPr lang="en-US" dirty="0"/>
              <a:t>.</a:t>
            </a:r>
          </a:p>
          <a:p>
            <a:endParaRPr lang="en-US" dirty="0"/>
          </a:p>
          <a:p>
            <a:r>
              <a:rPr lang="en-US" dirty="0"/>
              <a:t>Here is the file </a:t>
            </a:r>
            <a:r>
              <a:rPr lang="en-US" dirty="0" err="1"/>
              <a:t>pages.tsx</a:t>
            </a:r>
            <a:r>
              <a:rPr lang="en-US" dirty="0"/>
              <a:t> in the package’s </a:t>
            </a:r>
            <a:r>
              <a:rPr lang="en-US" b="1" dirty="0"/>
              <a:t>app</a:t>
            </a:r>
            <a:r>
              <a:rPr lang="en-US" b="0" dirty="0"/>
              <a:t> directory</a:t>
            </a:r>
          </a:p>
          <a:p>
            <a:endParaRPr lang="en-US" b="0" dirty="0"/>
          </a:p>
          <a:p>
            <a:r>
              <a:rPr lang="en-US" b="0" dirty="0"/>
              <a:t>I’ve set it up to import apps from a set of other files in the package.  This is way simpler than the default version of this file that you get from next.js.</a:t>
            </a:r>
          </a:p>
          <a:p>
            <a:endParaRPr lang="en-US" b="0" dirty="0"/>
          </a:p>
          <a:p>
            <a:r>
              <a:rPr lang="en-US" b="0" dirty="0"/>
              <a:t>If you try this, you'll see a whole bunch of other imports, pointing to all the different apps that we have in this module (and the next).  Simply uncomment the one that you want (and comment out any others).</a:t>
            </a:r>
          </a:p>
          <a:p>
            <a:endParaRPr lang="en-US" b="0" dirty="0"/>
          </a:p>
          <a:p>
            <a:r>
              <a:rPr lang="en-US" b="0" dirty="0"/>
              <a:t>The 'use client' at the top is necessary magic to get </a:t>
            </a:r>
            <a:r>
              <a:rPr lang="en-US" b="0" dirty="0" err="1"/>
              <a:t>useState</a:t>
            </a:r>
            <a:r>
              <a:rPr lang="en-US" b="0" dirty="0"/>
              <a:t> to work (</a:t>
            </a:r>
            <a:r>
              <a:rPr lang="en-US" b="0" dirty="0" err="1"/>
              <a:t>useState</a:t>
            </a:r>
            <a:r>
              <a:rPr lang="en-US" b="0" dirty="0"/>
              <a:t> only works on the client side).  In general, components can be constructed on the server as well, but that's beyond the scope of this course.</a:t>
            </a:r>
          </a:p>
          <a:p>
            <a:endParaRPr lang="en-US" b="0" dirty="0"/>
          </a:p>
          <a:p>
            <a:r>
              <a:rPr lang="en-US" b="0" dirty="0"/>
              <a:t>The &lt;</a:t>
            </a:r>
            <a:r>
              <a:rPr lang="en-US" b="0" dirty="0" err="1"/>
              <a:t>ChakraProvider</a:t>
            </a:r>
            <a:r>
              <a:rPr lang="en-US" b="0" dirty="0"/>
              <a:t>&gt; is necessary magic to get the Chakra components to work correctly.  (Try leaving it out and see what happens!)</a:t>
            </a:r>
          </a:p>
          <a:p>
            <a:endParaRPr lang="en-US" b="0" dirty="0"/>
          </a:p>
          <a:p>
            <a:r>
              <a:rPr lang="en-US" b="0" dirty="0"/>
              <a:t>&lt;now demo </a:t>
            </a:r>
            <a:r>
              <a:rPr lang="en-US" b="0" dirty="0" err="1"/>
              <a:t>helloworld</a:t>
            </a:r>
            <a:r>
              <a:rPr lang="en-US" b="0" dirty="0"/>
              <a:t>&gt;</a:t>
            </a:r>
          </a:p>
        </p:txBody>
      </p:sp>
    </p:spTree>
    <p:extLst>
      <p:ext uri="{BB962C8B-B14F-4D97-AF65-F5344CB8AC3E}">
        <p14:creationId xmlns:p14="http://schemas.microsoft.com/office/powerpoint/2010/main" val="3311551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rPr dirty="0"/>
              <a:t>“State” is component data that changes. It is important to distinguish data that doesn’t change from data that does change because changes to data should result in the component re-rendering. That is, when the data changes, we want our component to “react” to the change visually.</a:t>
            </a:r>
          </a:p>
          <a:p>
            <a:endParaRPr dirty="0"/>
          </a:p>
          <a:p>
            <a:r>
              <a:rPr dirty="0"/>
              <a:t>With React, we define state variables by calling th</a:t>
            </a:r>
            <a:r>
              <a:rPr lang="en-US" dirty="0"/>
              <a:t>e</a:t>
            </a:r>
            <a:r>
              <a:rPr dirty="0"/>
              <a:t> special method “</a:t>
            </a:r>
            <a:r>
              <a:rPr dirty="0" err="1"/>
              <a:t>useState</a:t>
            </a:r>
            <a:r>
              <a:rPr dirty="0"/>
              <a:t>”. </a:t>
            </a:r>
            <a:r>
              <a:rPr lang="en-US" dirty="0"/>
              <a:t>`</a:t>
            </a:r>
            <a:r>
              <a:rPr dirty="0" err="1"/>
              <a:t>useState</a:t>
            </a:r>
            <a:r>
              <a:rPr lang="en-US" dirty="0"/>
              <a:t>`</a:t>
            </a:r>
            <a:r>
              <a:rPr dirty="0"/>
              <a:t> takes a single parameter, which defines the default value of the state.</a:t>
            </a:r>
          </a:p>
          <a:p>
            <a:r>
              <a:rPr lang="en-US" dirty="0"/>
              <a:t>It</a:t>
            </a:r>
            <a:r>
              <a:rPr dirty="0"/>
              <a:t> returns an array with two elements: the first element is the value of the state variable, and the second is a setter which is used to change the state variable - the code </a:t>
            </a:r>
            <a:r>
              <a:rPr lang="en-US" dirty="0"/>
              <a:t>on line 3 of the example on the right </a:t>
            </a:r>
            <a:r>
              <a:rPr dirty="0"/>
              <a:t>is typescript shorthand for saying: “declare a variable </a:t>
            </a:r>
            <a:r>
              <a:rPr lang="en-US" dirty="0"/>
              <a:t>`count`</a:t>
            </a:r>
            <a:r>
              <a:rPr dirty="0"/>
              <a:t>, and set it to the first element of the array returned by </a:t>
            </a:r>
            <a:r>
              <a:rPr dirty="0" err="1"/>
              <a:t>useState</a:t>
            </a:r>
            <a:r>
              <a:rPr dirty="0"/>
              <a:t>, and declare another variable </a:t>
            </a:r>
            <a:r>
              <a:rPr lang="en-US" dirty="0"/>
              <a:t>`</a:t>
            </a:r>
            <a:r>
              <a:rPr lang="en-US" dirty="0" err="1"/>
              <a:t>setCount</a:t>
            </a:r>
            <a:r>
              <a:rPr lang="en-US" dirty="0"/>
              <a:t>`</a:t>
            </a:r>
            <a:r>
              <a:rPr dirty="0"/>
              <a:t>, and set it to the second element in that array”</a:t>
            </a:r>
          </a:p>
          <a:p>
            <a:endParaRPr dirty="0"/>
          </a:p>
          <a:p>
            <a:r>
              <a:rPr dirty="0"/>
              <a:t>All updates to state must be made through the setter function.</a:t>
            </a:r>
          </a:p>
          <a:p>
            <a:endParaRPr dirty="0"/>
          </a:p>
          <a:p>
            <a:r>
              <a:rPr dirty="0"/>
              <a:t>React doesn’t care what names you choose for these variables; however for this class, we care that you choose a good variable name (as covered in our general design principles), and call the setter</a:t>
            </a:r>
            <a:r>
              <a:rPr lang="en-US" dirty="0"/>
              <a:t> something like</a:t>
            </a:r>
            <a:r>
              <a:rPr dirty="0"/>
              <a:t> “</a:t>
            </a:r>
            <a:r>
              <a:rPr dirty="0" err="1"/>
              <a:t>setGoodVariableName</a:t>
            </a:r>
            <a:r>
              <a:rPr dirty="0"/>
              <a:t>”</a:t>
            </a:r>
          </a:p>
        </p:txBody>
      </p:sp>
    </p:spTree>
    <p:extLst>
      <p:ext uri="{BB962C8B-B14F-4D97-AF65-F5344CB8AC3E}">
        <p14:creationId xmlns:p14="http://schemas.microsoft.com/office/powerpoint/2010/main" val="8580987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endParaRPr dirty="0"/>
          </a:p>
          <a:p>
            <a:r>
              <a:rPr lang="en-US" dirty="0"/>
              <a:t>When the user clicks on a button, the button’s </a:t>
            </a:r>
            <a:r>
              <a:rPr lang="en-US" dirty="0" err="1"/>
              <a:t>onClick</a:t>
            </a:r>
            <a:r>
              <a:rPr lang="en-US" dirty="0"/>
              <a:t> property is called.  Here we've told the button that its </a:t>
            </a:r>
            <a:r>
              <a:rPr lang="en-US" dirty="0" err="1"/>
              <a:t>onClick</a:t>
            </a:r>
            <a:r>
              <a:rPr lang="en-US" dirty="0"/>
              <a:t> property should be the function </a:t>
            </a:r>
            <a:r>
              <a:rPr lang="en-US" b="1" dirty="0" err="1"/>
              <a:t>handleClick</a:t>
            </a:r>
            <a:r>
              <a:rPr lang="en-US" b="0" dirty="0"/>
              <a:t>.</a:t>
            </a:r>
          </a:p>
          <a:p>
            <a:endParaRPr lang="en-US" b="0" dirty="0"/>
          </a:p>
          <a:p>
            <a:r>
              <a:rPr lang="en-US" b="0" dirty="0" err="1"/>
              <a:t>handleClick</a:t>
            </a:r>
            <a:r>
              <a:rPr lang="en-US" b="0" dirty="0"/>
              <a:t>, in turn, invokes the </a:t>
            </a:r>
            <a:r>
              <a:rPr lang="en-US" b="1" dirty="0" err="1"/>
              <a:t>setCount</a:t>
            </a:r>
            <a:r>
              <a:rPr lang="en-US" b="0" dirty="0"/>
              <a:t> function, which sets the `count` variable to its current value + 1.</a:t>
            </a:r>
          </a:p>
          <a:p>
            <a:endParaRPr lang="en-US" b="0" dirty="0"/>
          </a:p>
          <a:p>
            <a:r>
              <a:rPr lang="en-US" b="0" dirty="0"/>
              <a:t>&lt;Demo&gt;</a:t>
            </a:r>
          </a:p>
          <a:p>
            <a:endParaRPr lang="en-US" b="0"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a:t>Notice, by the way, that we've defined our html by embedding it in an extension of typescript, indicated by the .</a:t>
            </a:r>
            <a:r>
              <a:rPr lang="en-US" b="0" dirty="0" err="1"/>
              <a:t>tsx</a:t>
            </a:r>
            <a:r>
              <a:rPr lang="en-US" b="0" dirty="0"/>
              <a:t> extension on our filename.  Other frameworks (like </a:t>
            </a:r>
            <a:r>
              <a:rPr lang="en-US" dirty="0"/>
              <a:t>ASP, Angular, or ColdFusion) </a:t>
            </a:r>
            <a:r>
              <a:rPr lang="en-US" b="0" dirty="0"/>
              <a:t>do it the other way around, embedding the logic (the counters, etc.) in an extension of html.  But doing it that way gives up all the nice </a:t>
            </a:r>
            <a:r>
              <a:rPr lang="en-US" b="0" dirty="0" err="1"/>
              <a:t>typechecking</a:t>
            </a:r>
            <a:r>
              <a:rPr lang="en-US" b="0" dirty="0"/>
              <a:t> and modularity that you get with typescript.</a:t>
            </a:r>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1892A3-DDE9-D2A4-D91B-15C868E46C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105B88-E02E-42FD-B536-22F76ADF974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2186CE9-C44C-EECA-C69D-E391FB86B24B}"/>
              </a:ext>
            </a:extLst>
          </p:cNvPr>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89082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32344351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Tonight's subject is REACT, our web framework.  We have two lessons,</a:t>
            </a:r>
          </a:p>
          <a:p>
            <a:r>
              <a:rPr lang="en-US" dirty="0"/>
              <a:t>roughly: basic REACT, and advanced REACT.</a:t>
            </a:r>
          </a:p>
          <a:p>
            <a:endParaRPr lang="en-US" dirty="0"/>
          </a:p>
          <a:p>
            <a:r>
              <a:rPr lang="en-US" dirty="0"/>
              <a:t>&lt;Read slide&gt;</a:t>
            </a:r>
          </a:p>
        </p:txBody>
      </p:sp>
    </p:spTree>
    <p:extLst>
      <p:ext uri="{BB962C8B-B14F-4D97-AF65-F5344CB8AC3E}">
        <p14:creationId xmlns:p14="http://schemas.microsoft.com/office/powerpoint/2010/main" val="2341204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xfrm>
            <a:off x="381000" y="685800"/>
            <a:ext cx="6096000" cy="3429000"/>
          </a:xfrm>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endParaRPr lang="en-US" dirty="0"/>
          </a:p>
          <a:p>
            <a:r>
              <a:rPr lang="en-US" dirty="0"/>
              <a:t> </a:t>
            </a:r>
            <a:r>
              <a:rPr dirty="0"/>
              <a:t>(Read slide)</a:t>
            </a:r>
          </a:p>
          <a:p>
            <a:endParaRPr dirty="0"/>
          </a:p>
          <a:p>
            <a:endParaRPr dirty="0"/>
          </a:p>
        </p:txBody>
      </p:sp>
    </p:spTree>
    <p:extLst>
      <p:ext uri="{BB962C8B-B14F-4D97-AF65-F5344CB8AC3E}">
        <p14:creationId xmlns:p14="http://schemas.microsoft.com/office/powerpoint/2010/main" val="25146126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move on to how components can communicate with each other.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A common pattern is to nest components, passing values “down” from parents to children as props.</a:t>
            </a:r>
          </a:p>
          <a:p>
            <a:endParaRPr lang="en-US" dirty="0"/>
          </a:p>
          <a:p>
            <a:r>
              <a:rPr lang="en-US" dirty="0"/>
              <a:t>Here is an app that creates two </a:t>
            </a:r>
            <a:r>
              <a:rPr lang="en-US" dirty="0" err="1"/>
              <a:t>CountingButtons</a:t>
            </a:r>
            <a:r>
              <a:rPr lang="en-US" dirty="0"/>
              <a:t>, similar to what we had in the previous example. It passes each of them a name, and the handler it should use when it is clicked.   The intention is that when the button is clicked, it should call </a:t>
            </a:r>
            <a:r>
              <a:rPr lang="en-US" b="1" dirty="0" err="1"/>
              <a:t>incrementGlobalCount</a:t>
            </a:r>
            <a:r>
              <a:rPr lang="en-US" b="0" dirty="0"/>
              <a:t>, which will increment the state variable </a:t>
            </a:r>
            <a:r>
              <a:rPr lang="en-US" b="1" dirty="0" err="1"/>
              <a:t>globalCount</a:t>
            </a:r>
            <a:r>
              <a:rPr lang="en-US" b="0" dirty="0"/>
              <a:t>.</a:t>
            </a:r>
          </a:p>
          <a:p>
            <a:endParaRPr lang="en-US" b="0" dirty="0"/>
          </a:p>
          <a:p>
            <a:r>
              <a:rPr lang="en-US" b="0" dirty="0"/>
              <a:t>&lt;Demo&gt;</a:t>
            </a:r>
          </a:p>
          <a:p>
            <a:endParaRPr lang="en-US" b="0" dirty="0"/>
          </a:p>
          <a:p>
            <a:r>
              <a:rPr lang="en-US" b="0" dirty="0"/>
              <a:t>In this example, you'll see some styling.  In our examples, we've put in the smallest amount of styling to make the page easily readable.  You can go to town with the styling-- Chakra has more styling options than you can count-- but we won't spend time on that because it doesn't advance our main story, which is the structure of React applications.</a:t>
            </a:r>
          </a:p>
          <a:p>
            <a:endParaRPr lang="en-US" b="0" dirty="0"/>
          </a:p>
          <a:p>
            <a:r>
              <a:rPr lang="en-US" b="0" dirty="0"/>
              <a:t>A good easy exercise is to modify this example so that each counting button also displays the global count.</a:t>
            </a:r>
          </a:p>
          <a:p>
            <a:endParaRPr lang="en-US" b="0" dirty="0"/>
          </a:p>
          <a:p>
            <a:r>
              <a:rPr lang="en-US" b="0" dirty="0"/>
              <a:t>React may complain that this example is missing an attribute called 'key'.  Don't worry about that for the moment; we'll talk about that at the end of this video.</a:t>
            </a:r>
            <a:endParaRPr lang="en-US" dirty="0"/>
          </a:p>
          <a:p>
            <a:endParaRPr lang="en-US" dirty="0"/>
          </a:p>
          <a:p>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here’s the definition of </a:t>
            </a:r>
            <a:r>
              <a:rPr lang="en-US" dirty="0" err="1"/>
              <a:t>CountingButton</a:t>
            </a:r>
            <a:r>
              <a:rPr lang="en-US" dirty="0"/>
              <a:t>.  The key bit of code is highlighted in yellow: </a:t>
            </a:r>
            <a:r>
              <a:rPr lang="en-US" dirty="0" err="1"/>
              <a:t>handleClick</a:t>
            </a:r>
            <a:r>
              <a:rPr lang="en-US" dirty="0"/>
              <a:t>, in addition to updating the local count, calls </a:t>
            </a:r>
            <a:r>
              <a:rPr lang="en-US" dirty="0" err="1"/>
              <a:t>props.onClick</a:t>
            </a:r>
            <a:r>
              <a:rPr lang="en-US" dirty="0"/>
              <a:t>, to invoke whatever handler the parent has passed to it.</a:t>
            </a:r>
          </a:p>
          <a:p>
            <a:endParaRPr lang="en-US" dirty="0"/>
          </a:p>
          <a:p>
            <a:r>
              <a:rPr lang="en-US" dirty="0"/>
              <a:t>If you think in terms of callbacks, you may find it helpful to think </a:t>
            </a:r>
            <a:r>
              <a:rPr lang="en-US" dirty="0" err="1"/>
              <a:t>props.onClick</a:t>
            </a:r>
            <a:r>
              <a:rPr lang="en-US" dirty="0"/>
              <a:t> as a callback to the parent.</a:t>
            </a:r>
          </a:p>
          <a:p>
            <a:endParaRPr lang="en-US" dirty="0"/>
          </a:p>
          <a:p>
            <a:r>
              <a:rPr lang="en-US" dirty="0"/>
              <a:t>Let's look at the preceding slide again.  &lt;Don't go back, go forward to the copy of the preceding slide&gt;</a:t>
            </a:r>
          </a:p>
          <a:p>
            <a:endParaRPr lang="en-US" dirty="0"/>
          </a:p>
        </p:txBody>
      </p:sp>
    </p:spTree>
    <p:extLst>
      <p:ext uri="{BB962C8B-B14F-4D97-AF65-F5344CB8AC3E}">
        <p14:creationId xmlns:p14="http://schemas.microsoft.com/office/powerpoint/2010/main" val="21795458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with console open&gt;</a:t>
            </a:r>
          </a:p>
          <a:p>
            <a:endParaRPr lang="en-US" dirty="0"/>
          </a:p>
          <a:p>
            <a:r>
              <a:rPr lang="en-US" dirty="0"/>
              <a:t>Observe that pushing button A increments its own count, and also updates the total count.   And similarly for button B.</a:t>
            </a:r>
          </a:p>
          <a:p>
            <a:endParaRPr lang="en-US" dirty="0"/>
          </a:p>
          <a:p>
            <a:endParaRPr lang="en-US" dirty="0"/>
          </a:p>
        </p:txBody>
      </p:sp>
    </p:spTree>
    <p:extLst>
      <p:ext uri="{BB962C8B-B14F-4D97-AF65-F5344CB8AC3E}">
        <p14:creationId xmlns:p14="http://schemas.microsoft.com/office/powerpoint/2010/main" val="3895839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xfrm>
            <a:off x="381000" y="685800"/>
            <a:ext cx="6096000" cy="3429000"/>
          </a:xfrm>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9699713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we said, in all our previous examples, our parent component had a fixed number of children (in our case, two)</a:t>
            </a:r>
          </a:p>
          <a:p>
            <a:endParaRPr lang="en-US" dirty="0"/>
          </a:p>
          <a:p>
            <a:r>
              <a:rPr lang="en-US" dirty="0"/>
              <a:t>But what if we needed a variable number of children?   For example, we might have a </a:t>
            </a:r>
            <a:r>
              <a:rPr lang="en-US" dirty="0" err="1"/>
              <a:t>todo</a:t>
            </a:r>
            <a:r>
              <a:rPr lang="en-US" dirty="0"/>
              <a:t> app that displays each item in a to-do list.</a:t>
            </a:r>
          </a:p>
          <a:p>
            <a:endParaRPr lang="en-US" dirty="0"/>
          </a:p>
          <a:p>
            <a:r>
              <a:rPr lang="en-US" dirty="0"/>
              <a:t>The solution to the problem is to use </a:t>
            </a:r>
            <a:r>
              <a:rPr lang="en-US" b="1" dirty="0"/>
              <a:t>map</a:t>
            </a:r>
            <a:r>
              <a:rPr lang="en-US" b="0" dirty="0"/>
              <a:t>.  Evaluating the map gives a nice list of components, which are here displayed vertically (since they are rows in a table).  </a:t>
            </a:r>
          </a:p>
          <a:p>
            <a:endParaRPr lang="en-US" b="0" dirty="0"/>
          </a:p>
          <a:p>
            <a:r>
              <a:rPr lang="en-US" b="0" dirty="0"/>
              <a:t>Let's look at this app in a little more detail.</a:t>
            </a:r>
            <a:endParaRPr lang="en-US" dirty="0"/>
          </a:p>
        </p:txBody>
      </p:sp>
    </p:spTree>
    <p:extLst>
      <p:ext uri="{BB962C8B-B14F-4D97-AF65-F5344CB8AC3E}">
        <p14:creationId xmlns:p14="http://schemas.microsoft.com/office/powerpoint/2010/main" val="19428746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you use map to display a list of items, each item must have a property that uniquely identifies it, and it must be called </a:t>
            </a:r>
            <a:r>
              <a:rPr lang="en-US" b="1" dirty="0"/>
              <a:t>key.  </a:t>
            </a:r>
            <a:r>
              <a:rPr lang="en-US" b="0" dirty="0"/>
              <a:t>Otherwise, when REACT goes to redisplay the list, it doesn't know which elements are new and which are kept from the previous display.</a:t>
            </a:r>
            <a:endParaRPr lang="en-US" b="1" dirty="0"/>
          </a:p>
          <a:p>
            <a:endParaRPr lang="en-US" b="1" dirty="0"/>
          </a:p>
          <a:p>
            <a:r>
              <a:rPr lang="en-US" b="0" dirty="0"/>
              <a:t>Sometimes React will give you an error if you don’t pass a `key` attribute; sometimes it will just do strange wrong things.</a:t>
            </a:r>
          </a:p>
          <a:p>
            <a:endParaRPr lang="en-US" b="0" dirty="0"/>
          </a:p>
          <a:p>
            <a:r>
              <a:rPr lang="en-US" b="0" dirty="0"/>
              <a:t>Let's look at a typical example to see how to set up a key attribute.  </a:t>
            </a:r>
          </a:p>
          <a:p>
            <a:endParaRPr lang="en-US" b="0" dirty="0"/>
          </a:p>
        </p:txBody>
      </p:sp>
    </p:spTree>
    <p:extLst>
      <p:ext uri="{BB962C8B-B14F-4D97-AF65-F5344CB8AC3E}">
        <p14:creationId xmlns:p14="http://schemas.microsoft.com/office/powerpoint/2010/main" val="41188828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illustrate this, let’s look at a </a:t>
            </a:r>
            <a:r>
              <a:rPr lang="en-US" dirty="0" err="1"/>
              <a:t>ToDoApp</a:t>
            </a:r>
            <a:r>
              <a:rPr lang="en-US" dirty="0"/>
              <a:t>.  Here the master component keeps a list of </a:t>
            </a:r>
            <a:r>
              <a:rPr lang="en-US" dirty="0" err="1"/>
              <a:t>todo</a:t>
            </a:r>
            <a:r>
              <a:rPr lang="en-US" dirty="0"/>
              <a:t> items, and it has functions for handling a new item (coming from </a:t>
            </a:r>
            <a:r>
              <a:rPr lang="en-US" dirty="0" err="1"/>
              <a:t>ToDoItemEntryForm</a:t>
            </a:r>
            <a:r>
              <a:rPr lang="en-US" dirty="0"/>
              <a:t>), and for handling a deletion (coming from </a:t>
            </a:r>
            <a:r>
              <a:rPr lang="en-US" dirty="0" err="1"/>
              <a:t>ToDoListDisplay</a:t>
            </a:r>
            <a:r>
              <a:rPr lang="en-US" dirty="0"/>
              <a:t>).</a:t>
            </a:r>
          </a:p>
          <a:p>
            <a:endParaRPr lang="en-US" dirty="0"/>
          </a:p>
          <a:p>
            <a:r>
              <a:rPr lang="en-US" dirty="0"/>
              <a:t>It assigns a fresh key every time a new item is added.</a:t>
            </a:r>
          </a:p>
          <a:p>
            <a:endParaRPr lang="en-US" dirty="0"/>
          </a:p>
          <a:p>
            <a:endParaRPr lang="en-US" dirty="0"/>
          </a:p>
          <a:p>
            <a:r>
              <a:rPr lang="en-US" dirty="0"/>
              <a:t>Let’s look at this in action….</a:t>
            </a:r>
          </a:p>
        </p:txBody>
      </p:sp>
    </p:spTree>
    <p:extLst>
      <p:ext uri="{BB962C8B-B14F-4D97-AF65-F5344CB8AC3E}">
        <p14:creationId xmlns:p14="http://schemas.microsoft.com/office/powerpoint/2010/main" val="31475062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typical page. As usual, we’ve used a minimum of styling.</a:t>
            </a:r>
          </a:p>
          <a:p>
            <a:endParaRPr lang="en-US" dirty="0"/>
          </a:p>
          <a:p>
            <a:r>
              <a:rPr lang="en-US" dirty="0"/>
              <a:t>&lt;Do a demo, including adding items and deleting from the middle of the list&gt;</a:t>
            </a:r>
          </a:p>
          <a:p>
            <a:endParaRPr lang="en-US" dirty="0"/>
          </a:p>
        </p:txBody>
      </p:sp>
    </p:spTree>
    <p:extLst>
      <p:ext uri="{BB962C8B-B14F-4D97-AF65-F5344CB8AC3E}">
        <p14:creationId xmlns:p14="http://schemas.microsoft.com/office/powerpoint/2010/main" val="2620710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thing we need to do is to get textual input into our app.</a:t>
            </a:r>
          </a:p>
          <a:p>
            <a:endParaRPr lang="en-US" dirty="0"/>
          </a:p>
          <a:p>
            <a:r>
              <a:rPr lang="en-US" dirty="0"/>
              <a:t>Here we set up an input form as what's called a "controlled component", meaning that the form entries are set in React component variables.</a:t>
            </a:r>
          </a:p>
          <a:p>
            <a:endParaRPr lang="en-US" dirty="0"/>
          </a:p>
          <a:p>
            <a:r>
              <a:rPr lang="en-US" dirty="0"/>
              <a:t>Inside the &lt;</a:t>
            </a:r>
            <a:r>
              <a:rPr lang="en-US" dirty="0" err="1"/>
              <a:t>FormControl</a:t>
            </a:r>
            <a:r>
              <a:rPr lang="en-US" dirty="0"/>
              <a:t>&gt; you'll have one &lt;Input&gt; component for each blank in the form.  Our form has two blanks: title and priority.  Here we've shown only the component for the title.</a:t>
            </a:r>
          </a:p>
          <a:p>
            <a:endParaRPr lang="en-US" dirty="0"/>
          </a:p>
          <a:p>
            <a:r>
              <a:rPr lang="en-US" dirty="0"/>
              <a:t>Look at the highlighted code. Every keypress fires the `</a:t>
            </a:r>
            <a:r>
              <a:rPr lang="en-US" dirty="0" err="1"/>
              <a:t>onChange</a:t>
            </a:r>
            <a:r>
              <a:rPr lang="en-US" dirty="0"/>
              <a:t>` callback with a piece of React data called an 'event'.  </a:t>
            </a:r>
            <a:r>
              <a:rPr lang="en-US" dirty="0" err="1"/>
              <a:t>event.target.value</a:t>
            </a:r>
            <a:r>
              <a:rPr lang="en-US" dirty="0"/>
              <a:t> contains the current string in the form. On every keypress, we call </a:t>
            </a:r>
            <a:r>
              <a:rPr lang="en-US" dirty="0" err="1"/>
              <a:t>setTitle</a:t>
            </a:r>
            <a:r>
              <a:rPr lang="en-US" dirty="0"/>
              <a:t> with the current string in the form, so that the user can see what they've typed.  </a:t>
            </a:r>
          </a:p>
          <a:p>
            <a:endParaRPr lang="en-US" dirty="0"/>
          </a:p>
          <a:p>
            <a:r>
              <a:rPr lang="en-US" dirty="0"/>
              <a:t>&lt;Demo&gt;</a:t>
            </a:r>
          </a:p>
        </p:txBody>
      </p:sp>
    </p:spTree>
    <p:extLst>
      <p:ext uri="{BB962C8B-B14F-4D97-AF65-F5344CB8AC3E}">
        <p14:creationId xmlns:p14="http://schemas.microsoft.com/office/powerpoint/2010/main" val="3197302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381000" y="685800"/>
            <a:ext cx="6096000" cy="3429000"/>
          </a:xfrm>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t>HTML is the markup language of the Web.</a:t>
            </a:r>
          </a:p>
          <a:p>
            <a:r>
              <a:t>It is a language for describing the structure of a document.</a:t>
            </a:r>
          </a:p>
          <a:p>
            <a:endParaRPr/>
          </a:p>
          <a:p>
            <a:r>
              <a:t>And it does so by denoting the hierarchy of elements in the document.</a:t>
            </a:r>
          </a:p>
          <a:p>
            <a:endParaRPr/>
          </a:p>
          <a:p>
            <a:r>
              <a:t>On the right, we see an article from a newspaper and an electronic version of it.</a:t>
            </a:r>
          </a:p>
          <a:p>
            <a:r>
              <a:t>We can see that the article has a title, a subtitle, an image, and multiple paragraphs in it.</a:t>
            </a:r>
          </a:p>
          <a:p>
            <a:r>
              <a:t>These are all elements that can be found in html.</a:t>
            </a:r>
          </a:p>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handle a click, signifying that we are ready to add the </a:t>
            </a:r>
            <a:r>
              <a:rPr lang="en-US" dirty="0" err="1"/>
              <a:t>todo</a:t>
            </a:r>
            <a:r>
              <a:rPr lang="en-US" dirty="0"/>
              <a:t> item, we send the data to the caller, using the `</a:t>
            </a:r>
            <a:r>
              <a:rPr lang="en-US" dirty="0" err="1"/>
              <a:t>onAdd</a:t>
            </a:r>
            <a:r>
              <a:rPr lang="en-US" dirty="0"/>
              <a:t>` procedure that the caller sent to us. Then we update the component variables to be ready for the next item.  Resetting the values to their defaults causes the placeholder (e.g. 'type item name here') to be redisplayed.</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err="1">
                <a:solidFill>
                  <a:srgbClr val="795E26"/>
                </a:solidFill>
                <a:effectLst/>
                <a:latin typeface="Consolas" panose="020B0609020204030204" pitchFamily="49" charset="0"/>
              </a:rPr>
              <a:t>preventDefault</a:t>
            </a:r>
            <a:r>
              <a:rPr lang="en-US" b="0" dirty="0">
                <a:solidFill>
                  <a:srgbClr val="795E26"/>
                </a:solidFill>
                <a:effectLst/>
                <a:latin typeface="Consolas" panose="020B0609020204030204" pitchFamily="49" charset="0"/>
              </a:rPr>
              <a:t> is preventing browser from default behavior which is typically a refresh. Since we are using react to control the rendering and re-rendering, we don’t need the browser to refresh to see changes.</a:t>
            </a:r>
            <a:endParaRPr lang="en-US" dirty="0"/>
          </a:p>
        </p:txBody>
      </p:sp>
    </p:spTree>
    <p:extLst>
      <p:ext uri="{BB962C8B-B14F-4D97-AF65-F5344CB8AC3E}">
        <p14:creationId xmlns:p14="http://schemas.microsoft.com/office/powerpoint/2010/main" val="13906887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last gotcha before we go…  &lt;read slide&gt;</a:t>
            </a:r>
          </a:p>
          <a:p>
            <a:endParaRPr lang="en-US" dirty="0"/>
          </a:p>
          <a:p>
            <a:endParaRPr lang="en-US" dirty="0"/>
          </a:p>
        </p:txBody>
      </p:sp>
    </p:spTree>
    <p:extLst>
      <p:ext uri="{BB962C8B-B14F-4D97-AF65-F5344CB8AC3E}">
        <p14:creationId xmlns:p14="http://schemas.microsoft.com/office/powerpoint/2010/main" val="41847886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If you assign to a location in an array, React will not recognize it as a change, and your component will not update</a:t>
            </a:r>
          </a:p>
        </p:txBody>
      </p:sp>
    </p:spTree>
    <p:extLst>
      <p:ext uri="{BB962C8B-B14F-4D97-AF65-F5344CB8AC3E}">
        <p14:creationId xmlns:p14="http://schemas.microsoft.com/office/powerpoint/2010/main" val="10448818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can also use the spread operator to update one field of an object, or to extend an array.</a:t>
            </a:r>
          </a:p>
        </p:txBody>
      </p:sp>
    </p:spTree>
    <p:extLst>
      <p:ext uri="{BB962C8B-B14F-4D97-AF65-F5344CB8AC3E}">
        <p14:creationId xmlns:p14="http://schemas.microsoft.com/office/powerpoint/2010/main" val="32226844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867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t>HTML only gives us only static web apps. </a:t>
            </a:r>
          </a:p>
          <a:p>
            <a:r>
              <a:rPr dirty="0"/>
              <a:t>In order to build more complicated logic and add interactivity, we need to add JavaScript.</a:t>
            </a:r>
          </a:p>
          <a:p>
            <a:endParaRPr dirty="0"/>
          </a:p>
          <a:p>
            <a:r>
              <a:rPr dirty="0"/>
              <a:t>If we want to add much more complicated features a such as infinitely scrolling cats where the page automatically loads more data as we scroll, we would want something more than just JavaScript.</a:t>
            </a:r>
          </a:p>
          <a:p>
            <a:r>
              <a:rPr dirty="0"/>
              <a:t>We need something which brings repeatability and structure to JavaScript, which will make development easy.</a:t>
            </a:r>
          </a:p>
          <a:p>
            <a:r>
              <a:rPr dirty="0"/>
              <a:t>One framework for doing just that, is React, which we will look at in the further slides.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rPr dirty="0"/>
              <a:t>Before jumping straight into React, let us </a:t>
            </a:r>
            <a:r>
              <a:rPr lang="en-US" dirty="0"/>
              <a:t>study</a:t>
            </a:r>
            <a:r>
              <a:rPr dirty="0"/>
              <a:t> some of the typical properties of web application </a:t>
            </a:r>
            <a:r>
              <a:rPr dirty="0" err="1"/>
              <a:t>Uis</a:t>
            </a:r>
            <a:r>
              <a:rPr dirty="0"/>
              <a:t>,</a:t>
            </a:r>
          </a:p>
          <a:p>
            <a:r>
              <a:rPr dirty="0"/>
              <a:t>Interactive web apps are made up of widgets.  A widget is an element with which a user interacts.</a:t>
            </a:r>
          </a:p>
          <a:p>
            <a:r>
              <a:rPr dirty="0"/>
              <a:t>It has visual representation, as well as logic.</a:t>
            </a:r>
            <a:endParaRPr lang="en-US" dirty="0"/>
          </a:p>
          <a:p>
            <a:endParaRPr lang="en-US" dirty="0"/>
          </a:p>
          <a:p>
            <a:r>
              <a:rPr lang="en-US" dirty="0"/>
              <a:t>A widget might appear multiple times on a single page, such as the like and comment widget for each image.</a:t>
            </a:r>
          </a:p>
          <a:p>
            <a:endParaRPr lang="en-US" dirty="0"/>
          </a:p>
          <a:p>
            <a:r>
              <a:rPr lang="en-US" dirty="0"/>
              <a:t>And any changes to the data should update the widget.</a:t>
            </a:r>
          </a:p>
          <a:p>
            <a:r>
              <a:rPr lang="en-US" dirty="0"/>
              <a:t>Such as new images or comments showing up in real time.</a:t>
            </a:r>
          </a:p>
          <a:p>
            <a:endParaRPr dirty="0"/>
          </a:p>
          <a:p>
            <a:r>
              <a:rPr dirty="0"/>
              <a:t>For example, Clicking on a like button executes some logic related to it. </a:t>
            </a:r>
          </a:p>
          <a:p>
            <a:r>
              <a:rPr dirty="0"/>
              <a:t>Logic and presentation of a widget are strongly coupled, but different widgets are loosely related.</a:t>
            </a:r>
          </a:p>
          <a:p>
            <a:endParaRPr dirty="0"/>
          </a:p>
          <a:p>
            <a:endParaRPr dirty="0"/>
          </a:p>
          <a:p>
            <a:r>
              <a:rPr dirty="0"/>
              <a:t>But how do we build such widgets?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Components organize the logic and presentation into a single unit.</a:t>
            </a:r>
          </a:p>
          <a:p>
            <a:r>
              <a:rPr dirty="0"/>
              <a:t>This includes the state, and the logic necessary to update the state.</a:t>
            </a:r>
          </a:p>
          <a:p>
            <a:r>
              <a:rPr dirty="0"/>
              <a:t>And it also includes the presentation for rendering this state.</a:t>
            </a:r>
          </a:p>
          <a:p>
            <a:endParaRPr dirty="0"/>
          </a:p>
          <a:p>
            <a:r>
              <a:rPr dirty="0"/>
              <a:t>Components also synchronize the state with its presentation</a:t>
            </a:r>
            <a:r>
              <a:rPr lang="en-US" dirty="0"/>
              <a:t>, m</a:t>
            </a:r>
            <a:r>
              <a:rPr dirty="0"/>
              <a:t>eaning</a:t>
            </a:r>
            <a:r>
              <a:rPr lang="en-US" dirty="0"/>
              <a:t> that</a:t>
            </a:r>
            <a:r>
              <a:rPr dirty="0"/>
              <a:t> whenever the state changes, this updated html is rendered to the screen.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381000" y="685800"/>
            <a:ext cx="6096000" cy="3429000"/>
          </a:xfrm>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Let's go a little deeper into components and understand the like button component in terms of the data and presentation it needs to manage.</a:t>
            </a:r>
          </a:p>
          <a:p>
            <a:r>
              <a:t>So, what does the like button keep track of?</a:t>
            </a:r>
          </a:p>
          <a:p>
            <a:r>
              <a:t>It tracks whether the post is liked or not,</a:t>
            </a:r>
          </a:p>
          <a:p>
            <a:r>
              <a:t>And it keeps track of what post it is associated with.</a:t>
            </a:r>
          </a:p>
          <a:p>
            <a:endParaRPr/>
          </a:p>
          <a:p>
            <a:r>
              <a:t>What logic does this button have?</a:t>
            </a:r>
          </a:p>
          <a:p>
            <a:r>
              <a:t>When the like status is changed, it sends an update to the server.</a:t>
            </a:r>
          </a:p>
          <a:p>
            <a:endParaRPr/>
          </a:p>
          <a:p>
            <a:r>
              <a:t>And how does it look?</a:t>
            </a:r>
          </a:p>
          <a:p>
            <a:r>
              <a:t>It is filled in if the post is liked and is hollow if not.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xfrm>
            <a:off x="381000" y="685800"/>
            <a:ext cx="6096000" cy="3429000"/>
          </a:xfrm>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rPr dirty="0"/>
              <a:t>And finally, we are going to talk about React!</a:t>
            </a:r>
          </a:p>
          <a:p>
            <a:endParaRPr dirty="0"/>
          </a:p>
          <a:p>
            <a:r>
              <a:rPr dirty="0"/>
              <a:t>React is a front end framework for building components.</a:t>
            </a:r>
          </a:p>
          <a:p>
            <a:endParaRPr dirty="0"/>
          </a:p>
          <a:p>
            <a:r>
              <a:rPr dirty="0"/>
              <a:t>It was created by Facebook in May of 2013.</a:t>
            </a:r>
          </a:p>
          <a:p>
            <a:endParaRPr dirty="0"/>
          </a:p>
          <a:p>
            <a:r>
              <a:rPr dirty="0"/>
              <a:t>It provides powerful abstractions for creating and describing components.</a:t>
            </a:r>
          </a:p>
          <a:p>
            <a:endParaRPr dirty="0"/>
          </a:p>
          <a:p>
            <a:r>
              <a:rPr dirty="0"/>
              <a:t>Some of the key concepts that we will cover include:</a:t>
            </a:r>
          </a:p>
          <a:p>
            <a:r>
              <a:rPr dirty="0"/>
              <a:t>Embedding HTML in Typescript.</a:t>
            </a:r>
          </a:p>
          <a:p>
            <a:r>
              <a:rPr dirty="0"/>
              <a:t>Tracking application state.</a:t>
            </a:r>
          </a:p>
          <a:p>
            <a:r>
              <a:rPr dirty="0"/>
              <a:t>And how React automatically and efficiently re-renders parts of the page through a process called reconciliation.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rPr dirty="0"/>
              <a:t>React is and has been among the most popular frameworks for front end development for the past few years.</a:t>
            </a:r>
          </a:p>
          <a:p>
            <a:r>
              <a:rPr dirty="0"/>
              <a:t>A lot of applications that we use everyday use React.</a:t>
            </a:r>
          </a:p>
          <a:p>
            <a:r>
              <a:rPr dirty="0"/>
              <a:t>Some of these include Facebook, Instagram, </a:t>
            </a:r>
            <a:r>
              <a:rPr dirty="0" err="1"/>
              <a:t>AirBNB</a:t>
            </a:r>
            <a:r>
              <a:rPr dirty="0"/>
              <a:t>, Netflix and Twitter.</a:t>
            </a:r>
            <a:endParaRPr lang="en-US" dirty="0"/>
          </a:p>
          <a:p>
            <a:r>
              <a:rPr lang="en-US" dirty="0"/>
              <a:t>That 8855 number is pretty old-- I'm sure it's much </a:t>
            </a:r>
            <a:r>
              <a:rPr lang="en-US" dirty="0" err="1"/>
              <a:t>much</a:t>
            </a:r>
            <a:r>
              <a:rPr lang="en-US" dirty="0"/>
              <a:t> larger now.</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763217"/>
            <a:ext cx="10814540" cy="1508928"/>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2593592"/>
            <a:ext cx="10128740" cy="1655762"/>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2411540"/>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365125"/>
            <a:ext cx="10515600" cy="1325563"/>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535781" y="1562695"/>
            <a:ext cx="8786529" cy="4688086"/>
          </a:xfrm>
          <a:prstGeom prst="rect">
            <a:avLst/>
          </a:prstGeom>
        </p:spPr>
        <p:txBody>
          <a:bodyPr/>
          <a:lstStyle>
            <a:lvl1pPr marL="257165" indent="-257165"/>
            <a:lvl2pPr marL="557192" indent="-300026"/>
            <a:lvl3pPr marL="707206" indent="-257165"/>
            <a:lvl4pPr marL="900080" indent="-257165"/>
            <a:lvl5pPr marL="1092954" indent="-257165"/>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838200" y="18254"/>
            <a:ext cx="10515600" cy="1325564"/>
          </a:xfrm>
          <a:prstGeom prst="rect">
            <a:avLst/>
          </a:prstGeom>
        </p:spPr>
        <p:txBody>
          <a:bodyPr/>
          <a:lstStyle>
            <a:lvl1pPr>
              <a:defRPr sz="3600"/>
            </a:lvl1pPr>
          </a:lstStyle>
          <a:p>
            <a:r>
              <a:rPr dirty="0"/>
              <a:t>Title Text</a:t>
            </a:r>
          </a:p>
        </p:txBody>
      </p:sp>
      <p:sp>
        <p:nvSpPr>
          <p:cNvPr id="23" name="Body Level One…"/>
          <p:cNvSpPr txBox="1">
            <a:spLocks noGrp="1"/>
          </p:cNvSpPr>
          <p:nvPr>
            <p:ph type="body" idx="1" hasCustomPrompt="1"/>
          </p:nvPr>
        </p:nvSpPr>
        <p:spPr>
          <a:xfrm>
            <a:off x="838200" y="1500159"/>
            <a:ext cx="7887346" cy="4351339"/>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838200" y="142905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831850" y="1709738"/>
            <a:ext cx="10515600" cy="2852737"/>
          </a:xfrm>
          <a:prstGeom prst="rect">
            <a:avLst/>
          </a:prstGeom>
        </p:spPr>
        <p:txBody>
          <a:bodyPr/>
          <a:lstStyle/>
          <a:p>
            <a:r>
              <a:t>Title Text</a:t>
            </a:r>
          </a:p>
        </p:txBody>
      </p:sp>
      <p:sp>
        <p:nvSpPr>
          <p:cNvPr id="33"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831850" y="4562475"/>
            <a:ext cx="10521950" cy="0"/>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43"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838200" y="169068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3"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normAutofit/>
          </a:bodyPr>
          <a:lstStyle>
            <a:lvl1pPr>
              <a:defRPr sz="3600"/>
            </a:lvl1pPr>
          </a:lstStyle>
          <a:p>
            <a:r>
              <a:rPr dirty="0"/>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78"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88"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9"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838200" y="365125"/>
            <a:ext cx="10515600" cy="1325563"/>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0"/>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dirty="0"/>
          </a:p>
        </p:txBody>
      </p:sp>
      <p:sp>
        <p:nvSpPr>
          <p:cNvPr id="4" name="Straight Connector 6"/>
          <p:cNvSpPr/>
          <p:nvPr/>
        </p:nvSpPr>
        <p:spPr>
          <a:xfrm>
            <a:off x="838200" y="1325562"/>
            <a:ext cx="10515600"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transition spd="med"/>
  <p:hf hdr="0" ftr="0" dt="0"/>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hyperlink" Target="https://react.dev/learn/updating-objects-in-state"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hyperlink" Target="https://react.dev/learn/updating-arrays-in-state"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ctrTitle"/>
          </p:nvPr>
        </p:nvSpPr>
        <p:spPr>
          <a:xfrm>
            <a:off x="539259" y="763217"/>
            <a:ext cx="10814541" cy="1508928"/>
          </a:xfrm>
          <a:prstGeom prst="rect">
            <a:avLst/>
          </a:prstGeom>
        </p:spPr>
        <p:txBody>
          <a:bodyPr/>
          <a:lstStyle/>
          <a:p>
            <a:r>
              <a:rPr dirty="0"/>
              <a:t>CS 4530: Fundamentals of Software Engineering</a:t>
            </a:r>
            <a:br>
              <a:rPr dirty="0"/>
            </a:br>
            <a:r>
              <a:rPr dirty="0"/>
              <a:t>Module </a:t>
            </a:r>
            <a:r>
              <a:rPr lang="en-US" dirty="0"/>
              <a:t>8</a:t>
            </a:r>
            <a:r>
              <a:rPr dirty="0"/>
              <a:t>: React</a:t>
            </a:r>
            <a:r>
              <a:rPr lang="en-US" dirty="0"/>
              <a:t> Basics</a:t>
            </a:r>
            <a:endParaRPr dirty="0"/>
          </a:p>
        </p:txBody>
      </p:sp>
      <p:sp>
        <p:nvSpPr>
          <p:cNvPr id="117" name="Subtitle 7"/>
          <p:cNvSpPr txBox="1">
            <a:spLocks noGrp="1"/>
          </p:cNvSpPr>
          <p:nvPr>
            <p:ph type="subTitle" sz="half" idx="1"/>
          </p:nvPr>
        </p:nvSpPr>
        <p:spPr>
          <a:xfrm>
            <a:off x="539260" y="2593592"/>
            <a:ext cx="10128740" cy="1655762"/>
          </a:xfrm>
          <a:prstGeom prst="rect">
            <a:avLst/>
          </a:prstGeom>
        </p:spPr>
        <p:txBody>
          <a:bodyPr/>
          <a:lstStyle/>
          <a:p>
            <a:pPr>
              <a:lnSpc>
                <a:spcPct val="100000"/>
              </a:lnSpc>
            </a:pPr>
            <a:r>
              <a:rPr lang="en-US" sz="2800" dirty="0"/>
              <a:t>Adeel Bhutta and Mitch Wand</a:t>
            </a:r>
          </a:p>
          <a:p>
            <a:pPr>
              <a:lnSpc>
                <a:spcPct val="100000"/>
              </a:lnSpc>
            </a:pPr>
            <a:r>
              <a:rPr lang="en-US" sz="2800" dirty="0"/>
              <a:t>Khoury College of Computer Sciences</a:t>
            </a:r>
          </a:p>
          <a:p>
            <a:endParaRPr lang="en-US" sz="2800" dirty="0"/>
          </a:p>
        </p:txBody>
      </p:sp>
      <p:sp>
        <p:nvSpPr>
          <p:cNvPr id="118" name="Slide Number Placeholder 3"/>
          <p:cNvSpPr txBox="1">
            <a:spLocks noGrp="1"/>
          </p:cNvSpPr>
          <p:nvPr>
            <p:ph type="sldNum" sz="quarter" idx="2"/>
          </p:nvPr>
        </p:nvSpPr>
        <p:spPr>
          <a:xfrm>
            <a:off x="11172418" y="6414760"/>
            <a:ext cx="181383"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19" name="Rectangle 2"/>
          <p:cNvSpPr txBox="1"/>
          <p:nvPr/>
        </p:nvSpPr>
        <p:spPr>
          <a:xfrm>
            <a:off x="584979" y="5710018"/>
            <a:ext cx="6004561"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a:solidFill>
                  <a:srgbClr val="5C5962"/>
                </a:solidFill>
              </a:defRPr>
            </a:pPr>
            <a:r>
              <a:rPr dirty="0"/>
              <a:t>© 202</a:t>
            </a:r>
            <a:r>
              <a:rPr lang="en-US" dirty="0"/>
              <a:t>5</a:t>
            </a:r>
            <a:r>
              <a:rPr dirty="0"/>
              <a:t> Released under the </a:t>
            </a:r>
            <a:r>
              <a:rPr u="sng" dirty="0">
                <a:solidFill>
                  <a:srgbClr val="0563C1"/>
                </a:solidFill>
                <a:uFill>
                  <a:solidFill>
                    <a:srgbClr val="0563C1"/>
                  </a:solidFill>
                </a:uFill>
                <a:hlinkClick r:id="rId3"/>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18255"/>
            <a:ext cx="10515600" cy="1325563"/>
          </a:xfrm>
          <a:prstGeom prst="rect">
            <a:avLst/>
          </a:prstGeom>
        </p:spPr>
        <p:txBody>
          <a:bodyPr>
            <a:normAutofit/>
          </a:bodyPr>
          <a:lstStyle/>
          <a:p>
            <a:r>
              <a:rPr dirty="0"/>
              <a:t>React Has a Rich Component Library</a:t>
            </a:r>
          </a:p>
        </p:txBody>
      </p:sp>
      <p:sp>
        <p:nvSpPr>
          <p:cNvPr id="278" name="Content Placeholder 4"/>
          <p:cNvSpPr txBox="1">
            <a:spLocks noGrp="1"/>
          </p:cNvSpPr>
          <p:nvPr>
            <p:ph type="body" idx="1"/>
          </p:nvPr>
        </p:nvSpPr>
        <p:spPr>
          <a:xfrm>
            <a:off x="838200" y="1500160"/>
            <a:ext cx="7887345" cy="4351338"/>
          </a:xfrm>
          <a:prstGeom prst="rect">
            <a:avLst/>
          </a:prstGeom>
        </p:spPr>
        <p:txBody>
          <a:bodyPr/>
          <a:lstStyle/>
          <a:p>
            <a:endParaRPr/>
          </a:p>
        </p:txBody>
      </p:sp>
      <p:pic>
        <p:nvPicPr>
          <p:cNvPr id="279" name="Image" descr="Image"/>
          <p:cNvPicPr>
            <a:picLocks noChangeAspect="1"/>
          </p:cNvPicPr>
          <p:nvPr/>
        </p:nvPicPr>
        <p:blipFill>
          <a:blip r:embed="rId3"/>
          <a:stretch>
            <a:fillRect/>
          </a:stretch>
        </p:blipFill>
        <p:spPr>
          <a:xfrm>
            <a:off x="77270" y="1514298"/>
            <a:ext cx="8133520" cy="4777987"/>
          </a:xfrm>
          <a:prstGeom prst="rect">
            <a:avLst/>
          </a:prstGeom>
          <a:ln w="12700">
            <a:miter lim="400000"/>
          </a:ln>
          <a:effectLst>
            <a:reflection stA="50000" endPos="40000" dir="5400000" sy="-100000" algn="bl" rotWithShape="0"/>
          </a:effectLst>
        </p:spPr>
      </p:pic>
      <p:pic>
        <p:nvPicPr>
          <p:cNvPr id="280" name="Image" descr="Image"/>
          <p:cNvPicPr>
            <a:picLocks noChangeAspect="1"/>
          </p:cNvPicPr>
          <p:nvPr/>
        </p:nvPicPr>
        <p:blipFill>
          <a:blip r:embed="rId4"/>
          <a:stretch>
            <a:fillRect/>
          </a:stretch>
        </p:blipFill>
        <p:spPr>
          <a:xfrm>
            <a:off x="6713170" y="3048543"/>
            <a:ext cx="5528371" cy="3594838"/>
          </a:xfrm>
          <a:prstGeom prst="rect">
            <a:avLst/>
          </a:prstGeom>
          <a:ln w="12700">
            <a:miter lim="400000"/>
          </a:ln>
          <a:effectLst>
            <a:reflection stA="50000" endPos="40000" dir="5400000" sy="-100000" algn="bl" rotWithShape="0"/>
          </a:effectLst>
        </p:spPr>
      </p:pic>
      <p:sp>
        <p:nvSpPr>
          <p:cNvPr id="2" name="Slide Number Placeholder 1">
            <a:extLst>
              <a:ext uri="{FF2B5EF4-FFF2-40B4-BE49-F238E27FC236}">
                <a16:creationId xmlns:a16="http://schemas.microsoft.com/office/drawing/2014/main" id="{F5B4A986-65AD-D278-EE02-04B57E6853F7}"/>
              </a:ext>
            </a:extLst>
          </p:cNvPr>
          <p:cNvSpPr>
            <a:spLocks noGrp="1"/>
          </p:cNvSpPr>
          <p:nvPr>
            <p:ph type="sldNum" sz="quarter" idx="2"/>
          </p:nvPr>
        </p:nvSpPr>
        <p:spPr/>
        <p:txBody>
          <a:bodyPr/>
          <a:lstStyle/>
          <a:p>
            <a:fld id="{86CB4B4D-7CA3-9044-876B-883B54F8677D}" type="slidenum">
              <a:rPr lang="en-US" smtClean="0"/>
              <a:t>10</a:t>
            </a:fld>
            <a:endParaRPr lang="en-US"/>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390AB-D65C-E64E-5DED-70FD92805A97}"/>
              </a:ext>
            </a:extLst>
          </p:cNvPr>
          <p:cNvSpPr>
            <a:spLocks noGrp="1"/>
          </p:cNvSpPr>
          <p:nvPr>
            <p:ph type="title"/>
          </p:nvPr>
        </p:nvSpPr>
        <p:spPr/>
        <p:txBody>
          <a:bodyPr>
            <a:normAutofit/>
          </a:bodyPr>
          <a:lstStyle/>
          <a:p>
            <a:r>
              <a:rPr lang="en-US" dirty="0"/>
              <a:t>Installing Chakra for next.js: </a:t>
            </a:r>
          </a:p>
        </p:txBody>
      </p:sp>
      <p:sp>
        <p:nvSpPr>
          <p:cNvPr id="3" name="Text Placeholder 2">
            <a:extLst>
              <a:ext uri="{FF2B5EF4-FFF2-40B4-BE49-F238E27FC236}">
                <a16:creationId xmlns:a16="http://schemas.microsoft.com/office/drawing/2014/main" id="{9EE6C494-0332-120A-DFE1-7116E672330A}"/>
              </a:ext>
            </a:extLst>
          </p:cNvPr>
          <p:cNvSpPr>
            <a:spLocks noGrp="1"/>
          </p:cNvSpPr>
          <p:nvPr>
            <p:ph type="body" idx="1"/>
          </p:nvPr>
        </p:nvSpPr>
        <p:spPr>
          <a:xfrm>
            <a:off x="838200" y="1500159"/>
            <a:ext cx="11115906" cy="4351339"/>
          </a:xfrm>
        </p:spPr>
        <p:txBody>
          <a:bodyPr/>
          <a:lstStyle/>
          <a:p>
            <a:r>
              <a:rPr lang="en-US" dirty="0"/>
              <a:t>Just say:</a:t>
            </a:r>
          </a:p>
          <a:p>
            <a:pPr marL="0" indent="0">
              <a:buNone/>
            </a:pPr>
            <a:r>
              <a:rPr lang="sv-SE" sz="2300" b="0" i="0" dirty="0">
                <a:solidFill>
                  <a:srgbClr val="2D3748"/>
                </a:solidFill>
                <a:effectLst/>
                <a:latin typeface="Courier"/>
              </a:rPr>
              <a:t>npm i -–save @chakra-ui/react @chakra-ui/next-js </a:t>
            </a:r>
          </a:p>
          <a:p>
            <a:pPr marL="0" indent="0">
              <a:buNone/>
            </a:pPr>
            <a:r>
              <a:rPr lang="sv-SE" sz="2300" dirty="0">
                <a:solidFill>
                  <a:srgbClr val="2D3748"/>
                </a:solidFill>
                <a:latin typeface="Courier"/>
              </a:rPr>
              <a:t>npm i --save</a:t>
            </a:r>
            <a:r>
              <a:rPr lang="sv-SE" sz="2300" b="0" i="0" dirty="0">
                <a:solidFill>
                  <a:srgbClr val="2D3748"/>
                </a:solidFill>
                <a:effectLst/>
                <a:latin typeface="Courier"/>
              </a:rPr>
              <a:t> @emotion/react @emotion/styled framer-motion</a:t>
            </a:r>
            <a:endParaRPr lang="en-US" sz="2300" dirty="0">
              <a:latin typeface="Courier"/>
            </a:endParaRPr>
          </a:p>
        </p:txBody>
      </p:sp>
      <p:sp>
        <p:nvSpPr>
          <p:cNvPr id="4" name="Slide Number Placeholder 3">
            <a:extLst>
              <a:ext uri="{FF2B5EF4-FFF2-40B4-BE49-F238E27FC236}">
                <a16:creationId xmlns:a16="http://schemas.microsoft.com/office/drawing/2014/main" id="{F16B4BD2-1BD4-539F-6FC2-057A0D50D5CE}"/>
              </a:ext>
            </a:extLst>
          </p:cNvPr>
          <p:cNvSpPr>
            <a:spLocks noGrp="1"/>
          </p:cNvSpPr>
          <p:nvPr>
            <p:ph type="sldNum" sz="quarter" idx="2"/>
          </p:nvPr>
        </p:nvSpPr>
        <p:spPr/>
        <p:txBody>
          <a:bodyPr/>
          <a:lstStyle/>
          <a:p>
            <a:fld id="{86CB4B4D-7CA3-9044-876B-883B54F8677D}" type="slidenum">
              <a:rPr lang="en-US" smtClean="0"/>
              <a:t>11</a:t>
            </a:fld>
            <a:endParaRPr lang="en-US"/>
          </a:p>
        </p:txBody>
      </p:sp>
    </p:spTree>
    <p:extLst>
      <p:ext uri="{BB962C8B-B14F-4D97-AF65-F5344CB8AC3E}">
        <p14:creationId xmlns:p14="http://schemas.microsoft.com/office/powerpoint/2010/main" val="420408610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title"/>
          </p:nvPr>
        </p:nvSpPr>
        <p:spPr>
          <a:prstGeom prst="rect">
            <a:avLst/>
          </a:prstGeom>
        </p:spPr>
        <p:txBody>
          <a:bodyPr>
            <a:normAutofit/>
          </a:bodyPr>
          <a:lstStyle/>
          <a:p>
            <a:pPr defTabSz="877823">
              <a:defRPr sz="4224"/>
            </a:pPr>
            <a:r>
              <a:rPr sz="3600" dirty="0"/>
              <a:t>Embedding HTML in TypeScript</a:t>
            </a:r>
            <a:br>
              <a:rPr sz="3600" dirty="0"/>
            </a:br>
            <a:r>
              <a:rPr sz="3600" dirty="0"/>
              <a:t>Aka JSX or TSX</a:t>
            </a:r>
          </a:p>
        </p:txBody>
      </p:sp>
      <p:sp>
        <p:nvSpPr>
          <p:cNvPr id="184" name="Content Placeholder 2"/>
          <p:cNvSpPr txBox="1">
            <a:spLocks noGrp="1"/>
          </p:cNvSpPr>
          <p:nvPr>
            <p:ph type="body" sz="half" idx="1"/>
          </p:nvPr>
        </p:nvSpPr>
        <p:spPr>
          <a:prstGeom prst="rect">
            <a:avLst/>
          </a:prstGeom>
        </p:spPr>
        <p:txBody>
          <a:bodyPr/>
          <a:lstStyle/>
          <a:p>
            <a:pPr>
              <a:lnSpc>
                <a:spcPct val="72000"/>
              </a:lnSpc>
              <a:defRPr sz="2500"/>
            </a:pPr>
            <a:r>
              <a:t>How do you embed HTML in TypeScript and get syntax checking?</a:t>
            </a:r>
          </a:p>
          <a:p>
            <a:pPr>
              <a:lnSpc>
                <a:spcPct val="72000"/>
              </a:lnSpc>
              <a:defRPr sz="2500"/>
            </a:pPr>
            <a:r>
              <a:t>Idea: extend the language: JSX, TSX</a:t>
            </a:r>
          </a:p>
          <a:p>
            <a:pPr marL="685800" lvl="1" indent="-228600">
              <a:lnSpc>
                <a:spcPct val="72000"/>
              </a:lnSpc>
              <a:spcBef>
                <a:spcPts val="500"/>
              </a:spcBef>
              <a:defRPr sz="2200"/>
            </a:pPr>
            <a:r>
              <a:t>JavaScript (or TypeScript) language, with additional feature that expressions may be HTML</a:t>
            </a:r>
          </a:p>
          <a:p>
            <a:pPr>
              <a:lnSpc>
                <a:spcPct val="72000"/>
              </a:lnSpc>
              <a:defRPr sz="2500"/>
            </a:pPr>
            <a:r>
              <a:t>It’s a new language</a:t>
            </a:r>
          </a:p>
          <a:p>
            <a:pPr marL="685800" lvl="1" indent="-228600">
              <a:lnSpc>
                <a:spcPct val="72000"/>
              </a:lnSpc>
              <a:spcBef>
                <a:spcPts val="500"/>
              </a:spcBef>
              <a:defRPr sz="2200"/>
            </a:pPr>
            <a:r>
              <a:t>Browsers do not natively run JSX (or TypeScript)</a:t>
            </a:r>
          </a:p>
          <a:p>
            <a:pPr marL="685800" lvl="1" indent="-228600">
              <a:lnSpc>
                <a:spcPct val="72000"/>
              </a:lnSpc>
              <a:spcBef>
                <a:spcPts val="500"/>
              </a:spcBef>
              <a:defRPr sz="2200"/>
            </a:pPr>
            <a:r>
              <a:t>We use build tools that compile everything into JavaScript</a:t>
            </a:r>
          </a:p>
        </p:txBody>
      </p:sp>
      <p:pic>
        <p:nvPicPr>
          <p:cNvPr id="185" name="Picture 4" descr="Picture 4"/>
          <p:cNvPicPr>
            <a:picLocks noChangeAspect="1"/>
          </p:cNvPicPr>
          <p:nvPr/>
        </p:nvPicPr>
        <p:blipFill>
          <a:blip r:embed="rId3"/>
          <a:stretch>
            <a:fillRect/>
          </a:stretch>
        </p:blipFill>
        <p:spPr>
          <a:xfrm>
            <a:off x="6518896" y="1825625"/>
            <a:ext cx="5186155" cy="3738563"/>
          </a:xfrm>
          <a:prstGeom prst="rect">
            <a:avLst/>
          </a:prstGeom>
          <a:ln w="12700">
            <a:miter lim="400000"/>
          </a:ln>
        </p:spPr>
      </p:pic>
      <p:sp>
        <p:nvSpPr>
          <p:cNvPr id="2" name="Slide Number Placeholder 1">
            <a:extLst>
              <a:ext uri="{FF2B5EF4-FFF2-40B4-BE49-F238E27FC236}">
                <a16:creationId xmlns:a16="http://schemas.microsoft.com/office/drawing/2014/main" id="{7D0C5DAC-36B8-1716-7307-F66447068D57}"/>
              </a:ext>
            </a:extLst>
          </p:cNvPr>
          <p:cNvSpPr>
            <a:spLocks noGrp="1"/>
          </p:cNvSpPr>
          <p:nvPr>
            <p:ph type="sldNum" sz="quarter" idx="2"/>
          </p:nvPr>
        </p:nvSpPr>
        <p:spPr/>
        <p:txBody>
          <a:bodyPr/>
          <a:lstStyle/>
          <a:p>
            <a:fld id="{86CB4B4D-7CA3-9044-876B-883B54F8677D}" type="slidenum">
              <a:rPr lang="en-US" smtClean="0"/>
              <a:t>12</a:t>
            </a:fld>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838200" y="18255"/>
            <a:ext cx="10515600" cy="1325563"/>
          </a:xfrm>
          <a:prstGeom prst="rect">
            <a:avLst/>
          </a:prstGeom>
        </p:spPr>
        <p:txBody>
          <a:bodyPr/>
          <a:lstStyle/>
          <a:p>
            <a:r>
              <a:rPr lang="en-US" dirty="0"/>
              <a:t>JSX/TSX </a:t>
            </a:r>
            <a:r>
              <a:rPr dirty="0"/>
              <a:t>Embed</a:t>
            </a:r>
            <a:r>
              <a:rPr lang="en-US" dirty="0"/>
              <a:t>s</a:t>
            </a:r>
            <a:r>
              <a:rPr dirty="0"/>
              <a:t> HTML in TypeScript</a:t>
            </a:r>
          </a:p>
        </p:txBody>
      </p:sp>
      <p:sp>
        <p:nvSpPr>
          <p:cNvPr id="204" name="Content Placeholder 2"/>
          <p:cNvSpPr txBox="1">
            <a:spLocks noGrp="1"/>
          </p:cNvSpPr>
          <p:nvPr>
            <p:ph type="body" idx="1"/>
          </p:nvPr>
        </p:nvSpPr>
        <p:spPr>
          <a:xfrm>
            <a:off x="838200" y="1500160"/>
            <a:ext cx="7887345" cy="4351338"/>
          </a:xfrm>
          <a:prstGeom prst="rect">
            <a:avLst/>
          </a:prstGeom>
        </p:spPr>
        <p:txBody>
          <a:bodyPr>
            <a:normAutofit lnSpcReduction="10000"/>
          </a:bodyPr>
          <a:lstStyle/>
          <a:p>
            <a:pPr marL="210311" indent="-210311" defTabSz="841247">
              <a:spcBef>
                <a:spcPts val="900"/>
              </a:spcBef>
              <a:defRPr sz="2576"/>
            </a:pPr>
            <a:r>
              <a:rPr lang="en-US" dirty="0"/>
              <a:t>Example:</a:t>
            </a:r>
            <a:endParaRPr dirty="0"/>
          </a:p>
          <a:p>
            <a:pPr marL="210311" indent="-210311" defTabSz="841247">
              <a:spcBef>
                <a:spcPts val="900"/>
              </a:spcBef>
              <a:defRPr sz="2576"/>
            </a:pPr>
            <a:endParaRPr lang="en-US" dirty="0"/>
          </a:p>
          <a:p>
            <a:pPr marL="210311" indent="-210311" defTabSz="841247">
              <a:spcBef>
                <a:spcPts val="900"/>
              </a:spcBef>
              <a:defRPr sz="2576"/>
            </a:pPr>
            <a:r>
              <a:rPr dirty="0"/>
              <a:t>HTML embedded in TypeScript</a:t>
            </a:r>
          </a:p>
          <a:p>
            <a:pPr marL="630936" lvl="1" indent="-210311" defTabSz="841247">
              <a:spcBef>
                <a:spcPts val="400"/>
              </a:spcBef>
              <a:defRPr sz="2208"/>
            </a:pPr>
            <a:r>
              <a:rPr dirty="0"/>
              <a:t>HTML can be used as an expression</a:t>
            </a:r>
          </a:p>
          <a:p>
            <a:pPr marL="630936" lvl="1" indent="-210311" defTabSz="841247">
              <a:spcBef>
                <a:spcPts val="400"/>
              </a:spcBef>
              <a:defRPr sz="2208"/>
            </a:pPr>
            <a:r>
              <a:rPr dirty="0"/>
              <a:t>HTML is checked for correct syntax</a:t>
            </a:r>
          </a:p>
          <a:p>
            <a:pPr marL="210311" indent="-210311" defTabSz="841247">
              <a:spcBef>
                <a:spcPts val="900"/>
              </a:spcBef>
              <a:defRPr sz="2576"/>
            </a:pPr>
            <a:r>
              <a:rPr dirty="0"/>
              <a:t>Can use </a:t>
            </a:r>
            <a:r>
              <a:rPr dirty="0">
                <a:solidFill>
                  <a:srgbClr val="FF0000"/>
                </a:solidFill>
              </a:rPr>
              <a:t>{ expr } </a:t>
            </a:r>
            <a:r>
              <a:rPr dirty="0"/>
              <a:t>to evaluate an expression and return a value</a:t>
            </a:r>
          </a:p>
          <a:p>
            <a:pPr marL="630936" lvl="1" indent="-210311" defTabSz="841247">
              <a:spcBef>
                <a:spcPts val="400"/>
              </a:spcBef>
              <a:defRPr sz="2208"/>
            </a:pPr>
            <a:r>
              <a:rPr dirty="0"/>
              <a:t>e.g., { 5 + 2 }, { foo() } </a:t>
            </a:r>
          </a:p>
          <a:p>
            <a:pPr marL="210311" indent="-210311" defTabSz="841247">
              <a:spcBef>
                <a:spcPts val="900"/>
              </a:spcBef>
              <a:defRPr sz="2576"/>
            </a:pPr>
            <a:r>
              <a:rPr dirty="0"/>
              <a:t>To wrap on multiple lines, wrap the TSX</a:t>
            </a:r>
            <a:r>
              <a:rPr lang="en-US" dirty="0"/>
              <a:t>/JSX</a:t>
            </a:r>
            <a:r>
              <a:rPr dirty="0"/>
              <a:t> in parentheses</a:t>
            </a:r>
            <a:r>
              <a:rPr lang="en-US" dirty="0"/>
              <a:t>  (…)</a:t>
            </a:r>
            <a:endParaRPr dirty="0"/>
          </a:p>
          <a:p>
            <a:pPr marL="210311" indent="-210311" defTabSz="841247">
              <a:spcBef>
                <a:spcPts val="900"/>
              </a:spcBef>
              <a:defRPr sz="2576"/>
            </a:pPr>
            <a:r>
              <a:rPr lang="en-US" dirty="0"/>
              <a:t>Value</a:t>
            </a:r>
            <a:r>
              <a:rPr dirty="0"/>
              <a:t> of expression is </a:t>
            </a:r>
            <a:r>
              <a:rPr lang="en-US" dirty="0"/>
              <a:t>a piece of </a:t>
            </a:r>
            <a:r>
              <a:rPr dirty="0"/>
              <a:t>HTML</a:t>
            </a:r>
          </a:p>
        </p:txBody>
      </p:sp>
      <p:sp>
        <p:nvSpPr>
          <p:cNvPr id="205" name="return &lt;div&gt;Hello {this.props.name}&lt;/div&gt;;"/>
          <p:cNvSpPr txBox="1"/>
          <p:nvPr/>
        </p:nvSpPr>
        <p:spPr>
          <a:xfrm>
            <a:off x="2475408" y="1780660"/>
            <a:ext cx="6972804"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457200">
              <a:tabLst>
                <a:tab pos="342900" algn="l"/>
              </a:tabLst>
              <a:defRPr sz="2300">
                <a:solidFill>
                  <a:srgbClr val="BB2CA2"/>
                </a:solidFill>
                <a:latin typeface="Menlo Regular"/>
                <a:ea typeface="Menlo Regular"/>
                <a:cs typeface="Menlo Regular"/>
                <a:sym typeface="Menlo Regular"/>
              </a:defRPr>
            </a:pPr>
            <a:r>
              <a:rPr dirty="0"/>
              <a:t>return</a:t>
            </a:r>
            <a:r>
              <a:rPr dirty="0">
                <a:solidFill>
                  <a:srgbClr val="000000"/>
                </a:solidFill>
              </a:rPr>
              <a:t> &lt;div&gt;Hello {</a:t>
            </a:r>
            <a:r>
              <a:rPr dirty="0" err="1">
                <a:solidFill>
                  <a:srgbClr val="000000"/>
                </a:solidFill>
              </a:rPr>
              <a:t>someVariable</a:t>
            </a:r>
            <a:r>
              <a:rPr dirty="0">
                <a:solidFill>
                  <a:srgbClr val="000000"/>
                </a:solidFill>
              </a:rPr>
              <a:t>}&lt;/div&gt;;</a:t>
            </a:r>
          </a:p>
        </p:txBody>
      </p:sp>
      <p:sp>
        <p:nvSpPr>
          <p:cNvPr id="2" name="Slide Number Placeholder 1">
            <a:extLst>
              <a:ext uri="{FF2B5EF4-FFF2-40B4-BE49-F238E27FC236}">
                <a16:creationId xmlns:a16="http://schemas.microsoft.com/office/drawing/2014/main" id="{731AC8C3-4463-3F40-4BD5-CBB1834E93C7}"/>
              </a:ext>
            </a:extLst>
          </p:cNvPr>
          <p:cNvSpPr>
            <a:spLocks noGrp="1"/>
          </p:cNvSpPr>
          <p:nvPr>
            <p:ph type="sldNum" sz="quarter" idx="2"/>
          </p:nvPr>
        </p:nvSpPr>
        <p:spPr/>
        <p:txBody>
          <a:bodyPr/>
          <a:lstStyle/>
          <a:p>
            <a:fld id="{86CB4B4D-7CA3-9044-876B-883B54F8677D}" type="slidenum">
              <a:rPr lang="en-US" smtClean="0"/>
              <a:t>13</a:t>
            </a:fld>
            <a:endParaRPr lang="en-US"/>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A86086-5B99-2D1B-651B-4C37E8B1B00C}"/>
              </a:ext>
            </a:extLst>
          </p:cNvPr>
          <p:cNvSpPr txBox="1"/>
          <p:nvPr/>
        </p:nvSpPr>
        <p:spPr>
          <a:xfrm>
            <a:off x="735981" y="1563140"/>
            <a:ext cx="8382928"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as</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React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Heading</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V</a:t>
            </a:r>
            <a:r>
              <a:rPr lang="en-US" dirty="0" err="1">
                <a:solidFill>
                  <a:srgbClr val="001080"/>
                </a:solidFill>
                <a:latin typeface="Consolas" panose="020B0609020204030204" pitchFamily="49" charset="0"/>
              </a:rPr>
              <a:t>S</a:t>
            </a:r>
            <a:r>
              <a:rPr lang="en-US" b="0" dirty="0" err="1">
                <a:solidFill>
                  <a:srgbClr val="001080"/>
                </a:solidFill>
                <a:effectLst/>
                <a:latin typeface="Consolas" panose="020B0609020204030204" pitchFamily="49" charset="0"/>
              </a:rPr>
              <a:t>tack</a:t>
            </a:r>
            <a:r>
              <a:rPr lang="en-US" b="0" dirty="0">
                <a:solidFill>
                  <a:srgbClr val="001080"/>
                </a:solidFill>
                <a:effectLst/>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'@chakra-</a:t>
            </a:r>
            <a:r>
              <a:rPr lang="en-US" b="0" dirty="0" err="1">
                <a:solidFill>
                  <a:srgbClr val="A31515"/>
                </a:solidFill>
                <a:effectLst/>
                <a:latin typeface="Consolas" panose="020B0609020204030204" pitchFamily="49" charset="0"/>
              </a:rPr>
              <a:t>ui</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Hello World</a:t>
            </a:r>
            <a:r>
              <a:rPr lang="en-US" b="0" dirty="0">
                <a:solidFill>
                  <a:srgbClr val="800000"/>
                </a:solidFill>
                <a:effectLst/>
                <a:latin typeface="Consolas" panose="020B0609020204030204" pitchFamily="49" charset="0"/>
              </a:rPr>
              <a:t>&lt;/</a:t>
            </a:r>
            <a:r>
              <a:rPr lang="en-US" dirty="0">
                <a:solidFill>
                  <a:srgbClr val="267F99"/>
                </a:solidFill>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FCD10580-B3DA-EBAA-B0DC-A930CA04C8B5}"/>
              </a:ext>
            </a:extLst>
          </p:cNvPr>
          <p:cNvSpPr>
            <a:spLocks noGrp="1"/>
          </p:cNvSpPr>
          <p:nvPr>
            <p:ph type="title"/>
          </p:nvPr>
        </p:nvSpPr>
        <p:spPr/>
        <p:txBody>
          <a:bodyPr/>
          <a:lstStyle/>
          <a:p>
            <a:r>
              <a:rPr lang="en-US" dirty="0"/>
              <a:t>Hello World in React</a:t>
            </a:r>
          </a:p>
        </p:txBody>
      </p:sp>
      <p:sp>
        <p:nvSpPr>
          <p:cNvPr id="8" name="“Return the following HTML  whenever the component is rendered”">
            <a:extLst>
              <a:ext uri="{FF2B5EF4-FFF2-40B4-BE49-F238E27FC236}">
                <a16:creationId xmlns:a16="http://schemas.microsoft.com/office/drawing/2014/main" id="{70A0B09A-F6BA-289A-F767-C0A88D0C13A8}"/>
              </a:ext>
            </a:extLst>
          </p:cNvPr>
          <p:cNvSpPr txBox="1"/>
          <p:nvPr/>
        </p:nvSpPr>
        <p:spPr>
          <a:xfrm>
            <a:off x="735981" y="4558893"/>
            <a:ext cx="6263494"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2800">
                <a:solidFill>
                  <a:srgbClr val="00B050"/>
                </a:solidFill>
              </a:defRPr>
            </a:lvl1pPr>
          </a:lstStyle>
          <a:p>
            <a:r>
              <a:rPr dirty="0"/>
              <a:t>“Return </a:t>
            </a:r>
            <a:r>
              <a:rPr lang="en-US" dirty="0"/>
              <a:t>this </a:t>
            </a:r>
            <a:r>
              <a:rPr dirty="0"/>
              <a:t>HTML whenever the component is rendered”</a:t>
            </a:r>
          </a:p>
        </p:txBody>
      </p:sp>
      <p:sp>
        <p:nvSpPr>
          <p:cNvPr id="9" name="Render generates the HTML for the component. The HTML is dynamically generated by the library.">
            <a:extLst>
              <a:ext uri="{FF2B5EF4-FFF2-40B4-BE49-F238E27FC236}">
                <a16:creationId xmlns:a16="http://schemas.microsoft.com/office/drawing/2014/main" id="{291A536A-49B3-C8E1-8E97-2C2500C5C3C3}"/>
              </a:ext>
            </a:extLst>
          </p:cNvPr>
          <p:cNvSpPr txBox="1"/>
          <p:nvPr/>
        </p:nvSpPr>
        <p:spPr>
          <a:xfrm>
            <a:off x="7087918" y="4558892"/>
            <a:ext cx="406198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2200"/>
            </a:lvl1pPr>
          </a:lstStyle>
          <a:p>
            <a:r>
              <a:rPr sz="2800" dirty="0">
                <a:solidFill>
                  <a:srgbClr val="00B050"/>
                </a:solidFill>
              </a:rPr>
              <a:t>The HTML is dynamically generated by the library.</a:t>
            </a:r>
          </a:p>
        </p:txBody>
      </p:sp>
      <p:sp>
        <p:nvSpPr>
          <p:cNvPr id="11" name="Rectangle: Rounded Corners 10">
            <a:extLst>
              <a:ext uri="{FF2B5EF4-FFF2-40B4-BE49-F238E27FC236}">
                <a16:creationId xmlns:a16="http://schemas.microsoft.com/office/drawing/2014/main" id="{FF0C897B-A72D-ADEA-7C8A-DAAB561664B9}"/>
              </a:ext>
            </a:extLst>
          </p:cNvPr>
          <p:cNvSpPr/>
          <p:nvPr/>
        </p:nvSpPr>
        <p:spPr>
          <a:xfrm>
            <a:off x="7805854" y="462803"/>
            <a:ext cx="4093781"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HelloWorld.tsx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561558E9-AF69-FCBC-2EEA-72FCCFB8D777}"/>
              </a:ext>
            </a:extLst>
          </p:cNvPr>
          <p:cNvSpPr>
            <a:spLocks noGrp="1"/>
          </p:cNvSpPr>
          <p:nvPr>
            <p:ph type="sldNum" sz="quarter" idx="2"/>
          </p:nvPr>
        </p:nvSpPr>
        <p:spPr/>
        <p:txBody>
          <a:bodyPr/>
          <a:lstStyle/>
          <a:p>
            <a:fld id="{86CB4B4D-7CA3-9044-876B-883B54F8677D}" type="slidenum">
              <a:rPr lang="en-US" smtClean="0"/>
              <a:t>14</a:t>
            </a:fld>
            <a:endParaRPr lang="en-US"/>
          </a:p>
        </p:txBody>
      </p:sp>
    </p:spTree>
    <p:extLst>
      <p:ext uri="{BB962C8B-B14F-4D97-AF65-F5344CB8AC3E}">
        <p14:creationId xmlns:p14="http://schemas.microsoft.com/office/powerpoint/2010/main" val="245765691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A3656-4A59-0B1B-FFBF-1BE4B96ADF39}"/>
              </a:ext>
            </a:extLst>
          </p:cNvPr>
          <p:cNvSpPr>
            <a:spLocks noGrp="1"/>
          </p:cNvSpPr>
          <p:nvPr>
            <p:ph type="title"/>
          </p:nvPr>
        </p:nvSpPr>
        <p:spPr/>
        <p:txBody>
          <a:bodyPr/>
          <a:lstStyle/>
          <a:p>
            <a:r>
              <a:rPr lang="en-US" dirty="0"/>
              <a:t>Start your app by importing it into </a:t>
            </a:r>
            <a:r>
              <a:rPr lang="en-US" dirty="0" err="1"/>
              <a:t>src</a:t>
            </a:r>
            <a:r>
              <a:rPr lang="en-US" dirty="0"/>
              <a:t>/app/</a:t>
            </a:r>
            <a:r>
              <a:rPr lang="en-US" dirty="0" err="1"/>
              <a:t>page.tsx</a:t>
            </a:r>
            <a:endParaRPr lang="en-US" dirty="0"/>
          </a:p>
        </p:txBody>
      </p:sp>
      <p:sp>
        <p:nvSpPr>
          <p:cNvPr id="5" name="TextBox 4">
            <a:extLst>
              <a:ext uri="{FF2B5EF4-FFF2-40B4-BE49-F238E27FC236}">
                <a16:creationId xmlns:a16="http://schemas.microsoft.com/office/drawing/2014/main" id="{4A0D516B-CFEA-CFB1-3F7C-E84706BF5F7C}"/>
              </a:ext>
            </a:extLst>
          </p:cNvPr>
          <p:cNvSpPr txBox="1"/>
          <p:nvPr/>
        </p:nvSpPr>
        <p:spPr>
          <a:xfrm>
            <a:off x="961792" y="1720840"/>
            <a:ext cx="9498051"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31515"/>
                </a:solidFill>
                <a:effectLst/>
                <a:latin typeface="Consolas" panose="020B0609020204030204" pitchFamily="49" charset="0"/>
              </a:rPr>
              <a:t>'use client'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this app is client-side only.</a:t>
            </a:r>
          </a:p>
          <a:p>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'./Apps/</a:t>
            </a:r>
            <a:r>
              <a:rPr lang="en-US" b="0" dirty="0" err="1">
                <a:solidFill>
                  <a:srgbClr val="A31515"/>
                </a:solidFill>
                <a:effectLst/>
                <a:latin typeface="Consolas" panose="020B0609020204030204" pitchFamily="49" charset="0"/>
              </a:rPr>
              <a:t>HelloWorldApp</a:t>
            </a:r>
            <a:r>
              <a:rPr lang="en-US" b="0" dirty="0">
                <a:solidFill>
                  <a:srgbClr val="A31515"/>
                </a:solidFill>
                <a:effectLst/>
                <a:latin typeface="Consolas" panose="020B0609020204030204" pitchFamily="49" charset="0"/>
              </a:rPr>
              <a:t>' </a:t>
            </a:r>
            <a:r>
              <a:rPr lang="en-US" b="0" dirty="0">
                <a:solidFill>
                  <a:srgbClr val="008000"/>
                </a:solidFill>
                <a:effectLst/>
                <a:latin typeface="Consolas" panose="020B0609020204030204" pitchFamily="49" charset="0"/>
              </a:rPr>
              <a:t>// or from wherever you app lives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t>
            </a:r>
            <a:r>
              <a:rPr lang="en-US" b="0" dirty="0" err="1">
                <a:solidFill>
                  <a:srgbClr val="008000"/>
                </a:solidFill>
                <a:effectLst/>
                <a:latin typeface="Consolas" panose="020B0609020204030204" pitchFamily="49" charset="0"/>
              </a:rPr>
              <a:t>HelloWorldDave</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'./Apps/App1';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HomePage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Rectangle: Rounded Corners 5">
            <a:extLst>
              <a:ext uri="{FF2B5EF4-FFF2-40B4-BE49-F238E27FC236}">
                <a16:creationId xmlns:a16="http://schemas.microsoft.com/office/drawing/2014/main" id="{2A58ED1B-BAC2-B409-8627-CDFC267FF8A8}"/>
              </a:ext>
            </a:extLst>
          </p:cNvPr>
          <p:cNvSpPr/>
          <p:nvPr/>
        </p:nvSpPr>
        <p:spPr>
          <a:xfrm>
            <a:off x="9612351" y="195173"/>
            <a:ext cx="2398796"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t>
            </a:r>
            <a:r>
              <a:rPr lang="en-US" sz="2400" dirty="0" err="1">
                <a:solidFill>
                  <a:schemeClr val="tx1"/>
                </a:solidFill>
              </a:rPr>
              <a:t>page.tsx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DC872C5E-E85F-7473-F903-D3DD0C5AB5C3}"/>
              </a:ext>
            </a:extLst>
          </p:cNvPr>
          <p:cNvSpPr>
            <a:spLocks noGrp="1"/>
          </p:cNvSpPr>
          <p:nvPr>
            <p:ph type="sldNum" sz="quarter" idx="2"/>
          </p:nvPr>
        </p:nvSpPr>
        <p:spPr/>
        <p:txBody>
          <a:bodyPr/>
          <a:lstStyle/>
          <a:p>
            <a:fld id="{86CB4B4D-7CA3-9044-876B-883B54F8677D}" type="slidenum">
              <a:rPr lang="en-US" smtClean="0"/>
              <a:t>15</a:t>
            </a:fld>
            <a:endParaRPr lang="en-US"/>
          </a:p>
        </p:txBody>
      </p:sp>
    </p:spTree>
    <p:extLst>
      <p:ext uri="{BB962C8B-B14F-4D97-AF65-F5344CB8AC3E}">
        <p14:creationId xmlns:p14="http://schemas.microsoft.com/office/powerpoint/2010/main" val="364688974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83EB0-A332-EEEB-D4EA-A0C7C71DF946}"/>
              </a:ext>
            </a:extLst>
          </p:cNvPr>
          <p:cNvSpPr>
            <a:spLocks noGrp="1"/>
          </p:cNvSpPr>
          <p:nvPr>
            <p:ph type="title"/>
          </p:nvPr>
        </p:nvSpPr>
        <p:spPr/>
        <p:txBody>
          <a:bodyPr/>
          <a:lstStyle/>
          <a:p>
            <a:r>
              <a:rPr lang="en-US" dirty="0"/>
              <a:t>React Components are Little Machines</a:t>
            </a:r>
          </a:p>
        </p:txBody>
      </p:sp>
      <p:sp>
        <p:nvSpPr>
          <p:cNvPr id="3" name="Text Placeholder 2">
            <a:extLst>
              <a:ext uri="{FF2B5EF4-FFF2-40B4-BE49-F238E27FC236}">
                <a16:creationId xmlns:a16="http://schemas.microsoft.com/office/drawing/2014/main" id="{30EB1AEB-A953-A99C-214B-FD961ED45D7B}"/>
              </a:ext>
            </a:extLst>
          </p:cNvPr>
          <p:cNvSpPr>
            <a:spLocks noGrp="1"/>
          </p:cNvSpPr>
          <p:nvPr>
            <p:ph type="body" idx="1"/>
          </p:nvPr>
        </p:nvSpPr>
        <p:spPr/>
        <p:txBody>
          <a:bodyPr>
            <a:normAutofit fontScale="92500"/>
          </a:bodyPr>
          <a:lstStyle/>
          <a:p>
            <a:r>
              <a:rPr lang="en-US" dirty="0"/>
              <a:t>They start with input from their creator (parent) (props)</a:t>
            </a:r>
          </a:p>
          <a:p>
            <a:r>
              <a:rPr lang="en-US" dirty="0"/>
              <a:t>They have additional local state ("component state")</a:t>
            </a:r>
          </a:p>
          <a:p>
            <a:r>
              <a:rPr lang="en-US" dirty="0"/>
              <a:t>They retain their local state when their parent's state changes</a:t>
            </a:r>
          </a:p>
          <a:p>
            <a:r>
              <a:rPr lang="en-US" dirty="0"/>
              <a:t>They may change their local state in response to external stimuli (button presses, etc.)</a:t>
            </a:r>
          </a:p>
          <a:p>
            <a:r>
              <a:rPr lang="en-US" dirty="0"/>
              <a:t>They re-render when their local state changes, or when they are re-created by their parent with different props.</a:t>
            </a:r>
          </a:p>
          <a:p>
            <a:endParaRPr lang="en-US" dirty="0"/>
          </a:p>
        </p:txBody>
      </p:sp>
      <p:sp>
        <p:nvSpPr>
          <p:cNvPr id="4" name="Slide Number Placeholder 3">
            <a:extLst>
              <a:ext uri="{FF2B5EF4-FFF2-40B4-BE49-F238E27FC236}">
                <a16:creationId xmlns:a16="http://schemas.microsoft.com/office/drawing/2014/main" id="{30501D13-04D2-8C1F-ADC8-211B3B6B4024}"/>
              </a:ext>
            </a:extLst>
          </p:cNvPr>
          <p:cNvSpPr>
            <a:spLocks noGrp="1"/>
          </p:cNvSpPr>
          <p:nvPr>
            <p:ph type="sldNum" sz="quarter" idx="2"/>
          </p:nvPr>
        </p:nvSpPr>
        <p:spPr/>
        <p:txBody>
          <a:bodyPr/>
          <a:lstStyle/>
          <a:p>
            <a:fld id="{86CB4B4D-7CA3-9044-876B-883B54F8677D}" type="slidenum">
              <a:rPr lang="en-US" smtClean="0"/>
              <a:t>16</a:t>
            </a:fld>
            <a:endParaRPr lang="en-US"/>
          </a:p>
        </p:txBody>
      </p:sp>
    </p:spTree>
    <p:extLst>
      <p:ext uri="{BB962C8B-B14F-4D97-AF65-F5344CB8AC3E}">
        <p14:creationId xmlns:p14="http://schemas.microsoft.com/office/powerpoint/2010/main" val="751095883"/>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dirty="0"/>
              <a:t>Component State is Data That Changes</a:t>
            </a:r>
          </a:p>
        </p:txBody>
      </p:sp>
      <p:sp>
        <p:nvSpPr>
          <p:cNvPr id="253" name="Content Placeholder 2"/>
          <p:cNvSpPr txBox="1">
            <a:spLocks noGrp="1"/>
          </p:cNvSpPr>
          <p:nvPr>
            <p:ph type="body" idx="1"/>
          </p:nvPr>
        </p:nvSpPr>
        <p:spPr>
          <a:xfrm>
            <a:off x="838199" y="1500158"/>
            <a:ext cx="6738257" cy="4410311"/>
          </a:xfrm>
          <a:prstGeom prst="rect">
            <a:avLst/>
          </a:prstGeom>
        </p:spPr>
        <p:txBody>
          <a:bodyPr>
            <a:normAutofit fontScale="92500" lnSpcReduction="10000"/>
          </a:bodyPr>
          <a:lstStyle/>
          <a:p>
            <a:r>
              <a:rPr lang="en-US" dirty="0"/>
              <a:t>State is created by </a:t>
            </a:r>
            <a:r>
              <a:rPr lang="en-US" b="0" dirty="0" err="1">
                <a:solidFill>
                  <a:srgbClr val="795E26"/>
                </a:solidFill>
                <a:effectLst/>
                <a:latin typeface="Consolas" panose="020B0609020204030204" pitchFamily="49" charset="0"/>
              </a:rPr>
              <a:t>useState</a:t>
            </a:r>
            <a:r>
              <a:rPr lang="en-US" b="0" dirty="0">
                <a:solidFill>
                  <a:srgbClr val="795E26"/>
                </a:solidFill>
                <a:effectLst/>
                <a:latin typeface="Consolas" panose="020B0609020204030204" pitchFamily="49" charset="0"/>
              </a:rPr>
              <a:t>.</a:t>
            </a:r>
            <a:endParaRPr lang="en-US" dirty="0"/>
          </a:p>
          <a:p>
            <a:r>
              <a:rPr lang="en-US" dirty="0"/>
              <a:t>The state is accessed through </a:t>
            </a:r>
            <a:r>
              <a:rPr lang="en-US" i="1" dirty="0">
                <a:solidFill>
                  <a:srgbClr val="FF0000"/>
                </a:solidFill>
              </a:rPr>
              <a:t>state variables </a:t>
            </a:r>
            <a:r>
              <a:rPr lang="en-US" dirty="0"/>
              <a:t>in the component.</a:t>
            </a:r>
          </a:p>
          <a:p>
            <a:r>
              <a:rPr lang="en-US" dirty="0"/>
              <a:t>The first variable is the accessor, the second is the setter.</a:t>
            </a:r>
          </a:p>
          <a:p>
            <a:r>
              <a:rPr lang="en-US" dirty="0"/>
              <a:t>The only way to change the value of a state variable is with the setter</a:t>
            </a:r>
          </a:p>
          <a:p>
            <a:r>
              <a:rPr lang="en-US" dirty="0"/>
              <a:t>In general, the state consists of several variables. </a:t>
            </a:r>
          </a:p>
          <a:p>
            <a:r>
              <a:rPr lang="en-US" dirty="0"/>
              <a:t>The component only re-renders after its local state changes</a:t>
            </a:r>
          </a:p>
          <a:p>
            <a:endParaRPr lang="en-US" dirty="0"/>
          </a:p>
          <a:p>
            <a:endParaRPr lang="en-US" dirty="0"/>
          </a:p>
          <a:p>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685800" lvl="1" indent="-228600">
              <a:spcBef>
                <a:spcPts val="500"/>
              </a:spcBef>
              <a:defRPr sz="2400"/>
            </a:pPr>
            <a:endParaRPr lang="en-US" dirty="0"/>
          </a:p>
          <a:p>
            <a:pPr marL="685800" lvl="1" indent="-228600">
              <a:spcBef>
                <a:spcPts val="500"/>
              </a:spcBef>
              <a:defRPr sz="2400"/>
            </a:pPr>
            <a:endParaRPr lang="en-US" dirty="0"/>
          </a:p>
          <a:p>
            <a:pPr marL="685800" lvl="1" indent="-228600">
              <a:spcBef>
                <a:spcPts val="500"/>
              </a:spcBef>
              <a:defRPr sz="2400"/>
            </a:pPr>
            <a:endParaRPr lang="en-US" dirty="0"/>
          </a:p>
          <a:p>
            <a:endParaRPr lang="en-US" dirty="0"/>
          </a:p>
        </p:txBody>
      </p:sp>
      <p:sp>
        <p:nvSpPr>
          <p:cNvPr id="3" name="TextBox 2">
            <a:extLst>
              <a:ext uri="{FF2B5EF4-FFF2-40B4-BE49-F238E27FC236}">
                <a16:creationId xmlns:a16="http://schemas.microsoft.com/office/drawing/2014/main" id="{74EBFA63-3B55-BDC6-A313-0B9303F20E74}"/>
              </a:ext>
            </a:extLst>
          </p:cNvPr>
          <p:cNvSpPr txBox="1"/>
          <p:nvPr/>
        </p:nvSpPr>
        <p:spPr>
          <a:xfrm>
            <a:off x="7192866" y="3509365"/>
            <a:ext cx="5158475" cy="1477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useState</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Foo</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dirty="0">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C70F4CB-84D5-B4EE-8F1F-A0772B93A8E5}"/>
              </a:ext>
            </a:extLst>
          </p:cNvPr>
          <p:cNvSpPr txBox="1"/>
          <p:nvPr/>
        </p:nvSpPr>
        <p:spPr>
          <a:xfrm>
            <a:off x="6587369" y="5357842"/>
            <a:ext cx="5380382" cy="12003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You could choose any names for the variable and its setter; for this class, please follow the naming convention (</a:t>
            </a:r>
            <a:r>
              <a:rPr lang="en-US" dirty="0" err="1"/>
              <a:t>goodVariableName</a:t>
            </a:r>
            <a:r>
              <a:rPr lang="en-US" dirty="0"/>
              <a:t>, </a:t>
            </a:r>
            <a:r>
              <a:rPr lang="en-US" dirty="0" err="1"/>
              <a:t>setGoodVariablename</a:t>
            </a:r>
            <a:r>
              <a:rPr lang="en-US" dirty="0"/>
              <a:t>) that </a:t>
            </a:r>
            <a:r>
              <a:rPr lang="en-US" dirty="0" err="1"/>
              <a:t>we’e</a:t>
            </a:r>
            <a:r>
              <a:rPr lang="en-US" dirty="0"/>
              <a:t> used here.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cxnSp>
        <p:nvCxnSpPr>
          <p:cNvPr id="6" name="Straight Arrow Connector 5">
            <a:extLst>
              <a:ext uri="{FF2B5EF4-FFF2-40B4-BE49-F238E27FC236}">
                <a16:creationId xmlns:a16="http://schemas.microsoft.com/office/drawing/2014/main" id="{815B9C65-CF51-BF1C-8357-43C535E3D3E6}"/>
              </a:ext>
            </a:extLst>
          </p:cNvPr>
          <p:cNvCxnSpPr>
            <a:cxnSpLocks/>
            <a:stCxn id="4" idx="0"/>
          </p:cNvCxnSpPr>
          <p:nvPr/>
        </p:nvCxnSpPr>
        <p:spPr>
          <a:xfrm flipH="1" flipV="1">
            <a:off x="8926286" y="4615543"/>
            <a:ext cx="351274" cy="742299"/>
          </a:xfrm>
          <a:prstGeom prst="straightConnector1">
            <a:avLst/>
          </a:prstGeom>
          <a:noFill/>
          <a:ln w="127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2" name="Slide Number Placeholder 1">
            <a:extLst>
              <a:ext uri="{FF2B5EF4-FFF2-40B4-BE49-F238E27FC236}">
                <a16:creationId xmlns:a16="http://schemas.microsoft.com/office/drawing/2014/main" id="{D4EF4D79-0DDB-4174-B2A6-CAC4109FBD94}"/>
              </a:ext>
            </a:extLst>
          </p:cNvPr>
          <p:cNvSpPr>
            <a:spLocks noGrp="1"/>
          </p:cNvSpPr>
          <p:nvPr>
            <p:ph type="sldNum" sz="quarter" idx="2"/>
          </p:nvPr>
        </p:nvSpPr>
        <p:spPr/>
        <p:txBody>
          <a:bodyPr/>
          <a:lstStyle/>
          <a:p>
            <a:fld id="{86CB4B4D-7CA3-9044-876B-883B54F8677D}" type="slidenum">
              <a:rPr lang="en-US" smtClean="0"/>
              <a:t>17</a:t>
            </a:fld>
            <a:endParaRPr lang="en-US"/>
          </a:p>
        </p:txBody>
      </p:sp>
    </p:spTree>
    <p:extLst>
      <p:ext uri="{BB962C8B-B14F-4D97-AF65-F5344CB8AC3E}">
        <p14:creationId xmlns:p14="http://schemas.microsoft.com/office/powerpoint/2010/main" val="293612761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lang="en-US" dirty="0"/>
              <a:t>Example</a:t>
            </a:r>
            <a:endParaRPr dirty="0"/>
          </a:p>
        </p:txBody>
      </p:sp>
      <p:sp>
        <p:nvSpPr>
          <p:cNvPr id="4" name="TextBox 3">
            <a:extLst>
              <a:ext uri="{FF2B5EF4-FFF2-40B4-BE49-F238E27FC236}">
                <a16:creationId xmlns:a16="http://schemas.microsoft.com/office/drawing/2014/main" id="{FF8141E8-38A4-694B-7742-BC17B6A3BD4D}"/>
              </a:ext>
            </a:extLst>
          </p:cNvPr>
          <p:cNvSpPr txBox="1"/>
          <p:nvPr/>
        </p:nvSpPr>
        <p:spPr>
          <a:xfrm>
            <a:off x="838200" y="1768234"/>
            <a:ext cx="100076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1080"/>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endParaRPr lang="en-US" sz="2000" b="0" dirty="0">
              <a:solidFill>
                <a:srgbClr val="000000"/>
              </a:solidFill>
              <a:effectLst/>
              <a:latin typeface="Consolas" panose="020B0609020204030204" pitchFamily="49" charset="0"/>
            </a:endParaRPr>
          </a:p>
        </p:txBody>
      </p:sp>
      <p:sp>
        <p:nvSpPr>
          <p:cNvPr id="5" name="Rectangle: Rounded Corners 4">
            <a:extLst>
              <a:ext uri="{FF2B5EF4-FFF2-40B4-BE49-F238E27FC236}">
                <a16:creationId xmlns:a16="http://schemas.microsoft.com/office/drawing/2014/main" id="{81848EAA-BE6C-49A5-EF01-6FC3984A414E}"/>
              </a:ext>
            </a:extLst>
          </p:cNvPr>
          <p:cNvSpPr/>
          <p:nvPr/>
        </p:nvSpPr>
        <p:spPr>
          <a:xfrm>
            <a:off x="7927759" y="179431"/>
            <a:ext cx="3906175"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SimplestState.tsx</a:t>
            </a:r>
            <a:endParaRPr lang="en-US" sz="2400" dirty="0">
              <a:solidFill>
                <a:schemeClr val="tx1"/>
              </a:solidFill>
            </a:endParaRPr>
          </a:p>
        </p:txBody>
      </p:sp>
      <p:sp>
        <p:nvSpPr>
          <p:cNvPr id="6" name="Rectangle: Rounded Corners 5">
            <a:extLst>
              <a:ext uri="{FF2B5EF4-FFF2-40B4-BE49-F238E27FC236}">
                <a16:creationId xmlns:a16="http://schemas.microsoft.com/office/drawing/2014/main" id="{35F3D50A-8486-BAA2-7111-A023F0EF44A4}"/>
              </a:ext>
            </a:extLst>
          </p:cNvPr>
          <p:cNvSpPr/>
          <p:nvPr/>
        </p:nvSpPr>
        <p:spPr>
          <a:xfrm>
            <a:off x="8477971" y="4268931"/>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  Look at the file for details}</a:t>
            </a:r>
          </a:p>
        </p:txBody>
      </p:sp>
      <p:sp>
        <p:nvSpPr>
          <p:cNvPr id="2" name="Slide Number Placeholder 1">
            <a:extLst>
              <a:ext uri="{FF2B5EF4-FFF2-40B4-BE49-F238E27FC236}">
                <a16:creationId xmlns:a16="http://schemas.microsoft.com/office/drawing/2014/main" id="{43E29B2C-29BF-91BE-5CB2-47CACE042598}"/>
              </a:ext>
            </a:extLst>
          </p:cNvPr>
          <p:cNvSpPr>
            <a:spLocks noGrp="1"/>
          </p:cNvSpPr>
          <p:nvPr>
            <p:ph type="sldNum" sz="quarter" idx="2"/>
          </p:nvPr>
        </p:nvSpPr>
        <p:spPr/>
        <p:txBody>
          <a:bodyPr/>
          <a:lstStyle/>
          <a:p>
            <a:fld id="{86CB4B4D-7CA3-9044-876B-883B54F8677D}" type="slidenum">
              <a:rPr lang="en-US" smtClean="0"/>
              <a:t>18</a:t>
            </a:fld>
            <a:endParaRPr lang="en-US"/>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D1B0575E-D2E1-190A-CD04-4B9E7886AF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1542C1-0C79-7C2D-AC7A-74B4BE62CA26}"/>
              </a:ext>
            </a:extLst>
          </p:cNvPr>
          <p:cNvSpPr>
            <a:spLocks noGrp="1"/>
          </p:cNvSpPr>
          <p:nvPr>
            <p:ph type="title"/>
          </p:nvPr>
        </p:nvSpPr>
        <p:spPr/>
        <p:txBody>
          <a:bodyPr/>
          <a:lstStyle/>
          <a:p>
            <a:r>
              <a:rPr lang="en-US" dirty="0"/>
              <a:t>Components don't Change their State directly (or synchronously)</a:t>
            </a:r>
          </a:p>
        </p:txBody>
      </p:sp>
      <p:sp>
        <p:nvSpPr>
          <p:cNvPr id="3" name="Text Placeholder 2">
            <a:extLst>
              <a:ext uri="{FF2B5EF4-FFF2-40B4-BE49-F238E27FC236}">
                <a16:creationId xmlns:a16="http://schemas.microsoft.com/office/drawing/2014/main" id="{EB2AD005-8F66-CFB4-C70E-3C0A957A061A}"/>
              </a:ext>
            </a:extLst>
          </p:cNvPr>
          <p:cNvSpPr>
            <a:spLocks noGrp="1"/>
          </p:cNvSpPr>
          <p:nvPr>
            <p:ph type="body" idx="1"/>
          </p:nvPr>
        </p:nvSpPr>
        <p:spPr>
          <a:xfrm>
            <a:off x="838200" y="1500159"/>
            <a:ext cx="8521700" cy="4351339"/>
          </a:xfrm>
        </p:spPr>
        <p:txBody>
          <a:bodyPr/>
          <a:lstStyle/>
          <a:p>
            <a:r>
              <a:rPr lang="en-US" b="1" i="1" dirty="0">
                <a:solidFill>
                  <a:srgbClr val="FF0000"/>
                </a:solidFill>
              </a:rPr>
              <a:t>A setter doesn’t change the state immediately</a:t>
            </a:r>
            <a:r>
              <a:rPr lang="en-US" dirty="0"/>
              <a:t>: it is just a callback </a:t>
            </a:r>
            <a:r>
              <a:rPr lang="en-US" dirty="0">
                <a:solidFill>
                  <a:srgbClr val="0070C0"/>
                </a:solidFill>
              </a:rPr>
              <a:t>to REACT </a:t>
            </a:r>
            <a:r>
              <a:rPr lang="en-US" dirty="0"/>
              <a:t>to update the state after the current display is finished.</a:t>
            </a:r>
          </a:p>
          <a:p>
            <a:r>
              <a:rPr lang="en-US" dirty="0"/>
              <a:t>Consider the following:</a:t>
            </a:r>
          </a:p>
        </p:txBody>
      </p:sp>
      <p:sp>
        <p:nvSpPr>
          <p:cNvPr id="4" name="Rectangle: Rounded Corners 3">
            <a:extLst>
              <a:ext uri="{FF2B5EF4-FFF2-40B4-BE49-F238E27FC236}">
                <a16:creationId xmlns:a16="http://schemas.microsoft.com/office/drawing/2014/main" id="{1E9A65A3-7B50-9C75-8E8D-0106A5692D13}"/>
              </a:ext>
            </a:extLst>
          </p:cNvPr>
          <p:cNvSpPr/>
          <p:nvPr/>
        </p:nvSpPr>
        <p:spPr>
          <a:xfrm>
            <a:off x="5604941" y="2641384"/>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321AE230-64C4-1AD2-3BE0-B61EB4DEA2A3}"/>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CBB44C9A-7508-42EB-337C-7D6275EC2DB1}"/>
              </a:ext>
            </a:extLst>
          </p:cNvPr>
          <p:cNvSpPr>
            <a:spLocks noGrp="1"/>
          </p:cNvSpPr>
          <p:nvPr>
            <p:ph type="sldNum" sz="quarter" idx="2"/>
          </p:nvPr>
        </p:nvSpPr>
        <p:spPr/>
        <p:txBody>
          <a:bodyPr/>
          <a:lstStyle/>
          <a:p>
            <a:fld id="{86CB4B4D-7CA3-9044-876B-883B54F8677D}" type="slidenum">
              <a:rPr lang="en-US" smtClean="0"/>
              <a:t>19</a:t>
            </a:fld>
            <a:endParaRPr lang="en-US"/>
          </a:p>
        </p:txBody>
      </p:sp>
      <p:sp>
        <p:nvSpPr>
          <p:cNvPr id="8" name="TextBox 7">
            <a:extLst>
              <a:ext uri="{FF2B5EF4-FFF2-40B4-BE49-F238E27FC236}">
                <a16:creationId xmlns:a16="http://schemas.microsoft.com/office/drawing/2014/main" id="{CD7FD75E-7788-FEBB-6FF8-ED6EA731CB62}"/>
              </a:ext>
            </a:extLst>
          </p:cNvPr>
          <p:cNvSpPr txBox="1"/>
          <p:nvPr/>
        </p:nvSpPr>
        <p:spPr>
          <a:xfrm>
            <a:off x="1900569" y="3429000"/>
            <a:ext cx="6097772" cy="2308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79990302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1"/>
          <p:cNvSpPr txBox="1">
            <a:spLocks noGrp="1"/>
          </p:cNvSpPr>
          <p:nvPr>
            <p:ph type="title"/>
          </p:nvPr>
        </p:nvSpPr>
        <p:spPr>
          <a:xfrm>
            <a:off x="838200" y="18255"/>
            <a:ext cx="10515600" cy="1325563"/>
          </a:xfrm>
          <a:prstGeom prst="rect">
            <a:avLst/>
          </a:prstGeom>
        </p:spPr>
        <p:txBody>
          <a:bodyPr/>
          <a:lstStyle/>
          <a:p>
            <a:r>
              <a:rPr dirty="0"/>
              <a:t>Learning Objectives for this Lesson</a:t>
            </a:r>
          </a:p>
        </p:txBody>
      </p:sp>
      <p:sp>
        <p:nvSpPr>
          <p:cNvPr id="122" name="Text Placeholder 2"/>
          <p:cNvSpPr txBox="1">
            <a:spLocks noGrp="1"/>
          </p:cNvSpPr>
          <p:nvPr>
            <p:ph type="body" idx="1"/>
          </p:nvPr>
        </p:nvSpPr>
        <p:spPr>
          <a:xfrm>
            <a:off x="838200" y="1500160"/>
            <a:ext cx="7887345" cy="4351338"/>
          </a:xfrm>
          <a:prstGeom prst="rect">
            <a:avLst/>
          </a:prstGeom>
        </p:spPr>
        <p:txBody>
          <a:bodyPr/>
          <a:lstStyle/>
          <a:p>
            <a:r>
              <a:rPr dirty="0"/>
              <a:t>By the end of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endParaRPr dirty="0"/>
          </a:p>
        </p:txBody>
      </p:sp>
      <p:sp>
        <p:nvSpPr>
          <p:cNvPr id="123" name="Slide Number Placeholder 4"/>
          <p:cNvSpPr txBox="1">
            <a:spLocks noGrp="1"/>
          </p:cNvSpPr>
          <p:nvPr>
            <p:ph type="sldNum" sz="quarter" idx="2"/>
          </p:nvPr>
        </p:nvSpPr>
        <p:spPr>
          <a:xfrm>
            <a:off x="11172418" y="6414760"/>
            <a:ext cx="181383"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DC25A-02F1-BF1A-8B2B-20C32DFE9E7D}"/>
              </a:ext>
            </a:extLst>
          </p:cNvPr>
          <p:cNvSpPr>
            <a:spLocks noGrp="1"/>
          </p:cNvSpPr>
          <p:nvPr>
            <p:ph type="title"/>
          </p:nvPr>
        </p:nvSpPr>
        <p:spPr/>
        <p:txBody>
          <a:bodyPr/>
          <a:lstStyle/>
          <a:p>
            <a:r>
              <a:rPr lang="en-US" dirty="0"/>
              <a:t>Components don't change their state directly</a:t>
            </a:r>
          </a:p>
        </p:txBody>
      </p:sp>
      <p:sp>
        <p:nvSpPr>
          <p:cNvPr id="4" name="Slide Number Placeholder 3">
            <a:extLst>
              <a:ext uri="{FF2B5EF4-FFF2-40B4-BE49-F238E27FC236}">
                <a16:creationId xmlns:a16="http://schemas.microsoft.com/office/drawing/2014/main" id="{FC721BDA-B6D1-BDBE-D365-66410726E88F}"/>
              </a:ext>
            </a:extLst>
          </p:cNvPr>
          <p:cNvSpPr>
            <a:spLocks noGrp="1"/>
          </p:cNvSpPr>
          <p:nvPr>
            <p:ph type="sldNum" sz="quarter" idx="2"/>
          </p:nvPr>
        </p:nvSpPr>
        <p:spPr/>
        <p:txBody>
          <a:bodyPr/>
          <a:lstStyle/>
          <a:p>
            <a:fld id="{86CB4B4D-7CA3-9044-876B-883B54F8677D}" type="slidenum">
              <a:rPr lang="en-US" smtClean="0"/>
              <a:t>20</a:t>
            </a:fld>
            <a:endParaRPr lang="en-US"/>
          </a:p>
        </p:txBody>
      </p:sp>
      <p:sp>
        <p:nvSpPr>
          <p:cNvPr id="5" name="TextBox 4">
            <a:extLst>
              <a:ext uri="{FF2B5EF4-FFF2-40B4-BE49-F238E27FC236}">
                <a16:creationId xmlns:a16="http://schemas.microsoft.com/office/drawing/2014/main" id="{E49A5C79-CAD7-668E-7AD9-8804D3A0DC3E}"/>
              </a:ext>
            </a:extLst>
          </p:cNvPr>
          <p:cNvSpPr txBox="1"/>
          <p:nvPr/>
        </p:nvSpPr>
        <p:spPr>
          <a:xfrm>
            <a:off x="472440" y="1572291"/>
            <a:ext cx="6686006" cy="5324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p>
          <a:p>
            <a:r>
              <a:rPr lang="en-US" sz="2000" dirty="0">
                <a:latin typeface="Consolas" panose="020B0609020204030204" pitchFamily="49" charset="0"/>
              </a:rPr>
              <a:t>	</a:t>
            </a:r>
            <a:r>
              <a:rPr lang="en-US" sz="2000" b="0" dirty="0" err="1">
                <a:solidFill>
                  <a:srgbClr val="795E26"/>
                </a:solidFill>
                <a:effectLst/>
                <a:highlight>
                  <a:srgbClr val="FFFF00"/>
                </a:highlight>
                <a:latin typeface="Consolas" panose="020B0609020204030204" pitchFamily="49" charset="0"/>
              </a:rPr>
              <a:t>setCount</a:t>
            </a:r>
            <a:r>
              <a:rPr lang="en-US" sz="2000" b="0" dirty="0">
                <a:solidFill>
                  <a:srgbClr val="000000"/>
                </a:solidFill>
                <a:effectLst/>
                <a:highlight>
                  <a:srgbClr val="FFFF00"/>
                </a:highlight>
                <a:latin typeface="Consolas" panose="020B0609020204030204" pitchFamily="49" charset="0"/>
              </a:rPr>
              <a:t>(</a:t>
            </a:r>
            <a:r>
              <a:rPr lang="en-US" sz="2000" b="0" dirty="0">
                <a:solidFill>
                  <a:srgbClr val="001080"/>
                </a:solidFill>
                <a:effectLst/>
                <a:highlight>
                  <a:srgbClr val="FFFF00"/>
                </a:highlight>
                <a:latin typeface="Consolas" panose="020B0609020204030204" pitchFamily="49" charset="0"/>
              </a:rPr>
              <a:t>count</a:t>
            </a:r>
            <a:r>
              <a:rPr lang="en-US" sz="2000" b="0" dirty="0">
                <a:solidFill>
                  <a:srgbClr val="000000"/>
                </a:solidFill>
                <a:effectLst/>
                <a:highlight>
                  <a:srgbClr val="FFFF00"/>
                </a:highlight>
                <a:latin typeface="Consolas" panose="020B0609020204030204" pitchFamily="49" charset="0"/>
              </a:rPr>
              <a:t> + </a:t>
            </a:r>
            <a:r>
              <a:rPr lang="en-US" sz="2000" b="0" dirty="0">
                <a:solidFill>
                  <a:srgbClr val="098658"/>
                </a:solidFill>
                <a:effectLst/>
                <a:highlight>
                  <a:srgbClr val="FFFF00"/>
                </a:highlight>
                <a:latin typeface="Consolas" panose="020B0609020204030204" pitchFamily="49" charset="0"/>
              </a:rPr>
              <a:t>1</a:t>
            </a:r>
            <a:r>
              <a:rPr lang="en-US" sz="2000" b="0" dirty="0">
                <a:solidFill>
                  <a:srgbClr val="000000"/>
                </a:solidFill>
                <a:effectLst/>
                <a:highlight>
                  <a:srgbClr val="FFFF00"/>
                </a:highlight>
                <a:latin typeface="Consolas" panose="020B0609020204030204" pitchFamily="49" charset="0"/>
              </a:rPr>
              <a:t>) </a:t>
            </a:r>
          </a:p>
          <a:p>
            <a:r>
              <a:rPr lang="en-US" sz="2000" dirty="0">
                <a:latin typeface="Consolas" panose="020B0609020204030204" pitchFamily="49" charset="0"/>
              </a:rPr>
              <a:t>  </a:t>
            </a:r>
            <a:r>
              <a:rPr lang="en-US" sz="2000" b="0" dirty="0">
                <a:solidFill>
                  <a:srgbClr val="000000"/>
                </a:solidFill>
                <a:effectLst/>
                <a:latin typeface="Consolas" panose="020B0609020204030204" pitchFamily="49" charset="0"/>
              </a:rPr>
              <a:t>}</a:t>
            </a:r>
            <a:r>
              <a:rPr lang="en-US" sz="2000" b="0" dirty="0">
                <a:solidFill>
                  <a:srgbClr val="000000"/>
                </a:solidFill>
                <a:effectLst/>
                <a:highlight>
                  <a:srgbClr val="FFFF00"/>
                </a:highligh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p:txBody>
      </p:sp>
      <p:sp>
        <p:nvSpPr>
          <p:cNvPr id="6" name="Text Placeholder 2">
            <a:extLst>
              <a:ext uri="{FF2B5EF4-FFF2-40B4-BE49-F238E27FC236}">
                <a16:creationId xmlns:a16="http://schemas.microsoft.com/office/drawing/2014/main" id="{575D4E0B-1039-59E3-5077-02390B4FD3E5}"/>
              </a:ext>
            </a:extLst>
          </p:cNvPr>
          <p:cNvSpPr txBox="1">
            <a:spLocks/>
          </p:cNvSpPr>
          <p:nvPr/>
        </p:nvSpPr>
        <p:spPr>
          <a:xfrm>
            <a:off x="6638108" y="1572291"/>
            <a:ext cx="4822828" cy="4842469"/>
          </a:xfrm>
          <a:prstGeom prst="rect">
            <a:avLst/>
          </a:prstGeom>
        </p:spPr>
        <p:txBody>
          <a:bodyPr/>
          <a:lst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a:lstStyle>
          <a:p>
            <a:pPr marL="514350" indent="-514350" hangingPunct="1">
              <a:buFont typeface="+mj-lt"/>
              <a:buAutoNum type="arabicPeriod"/>
            </a:pPr>
            <a:r>
              <a:rPr lang="en-US" dirty="0"/>
              <a:t>A setter is just a callback.</a:t>
            </a:r>
          </a:p>
          <a:p>
            <a:pPr marL="514350" indent="-514350" hangingPunct="1">
              <a:buFont typeface="+mj-lt"/>
              <a:buAutoNum type="arabicPeriod"/>
            </a:pPr>
            <a:r>
              <a:rPr lang="en-US" dirty="0"/>
              <a:t>Every so often, React collects all the set requests it has received since the last redisplay.</a:t>
            </a:r>
          </a:p>
          <a:p>
            <a:pPr marL="514350" indent="-514350" hangingPunct="1">
              <a:buFont typeface="+mj-lt"/>
              <a:buAutoNum type="arabicPeriod"/>
            </a:pPr>
            <a:r>
              <a:rPr lang="en-US" dirty="0"/>
              <a:t>React executes all the outstanding set requests.</a:t>
            </a:r>
          </a:p>
          <a:p>
            <a:pPr marL="514350" indent="-514350" hangingPunct="1">
              <a:buFont typeface="+mj-lt"/>
              <a:buAutoNum type="arabicPeriod"/>
            </a:pPr>
            <a:r>
              <a:rPr lang="en-US" dirty="0"/>
              <a:t>Last, React redisplays the component with the new state.</a:t>
            </a:r>
          </a:p>
        </p:txBody>
      </p:sp>
    </p:spTree>
    <p:extLst>
      <p:ext uri="{BB962C8B-B14F-4D97-AF65-F5344CB8AC3E}">
        <p14:creationId xmlns:p14="http://schemas.microsoft.com/office/powerpoint/2010/main" val="150532043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200588495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not synchronous</a:t>
            </a:r>
          </a:p>
        </p:txBody>
      </p:sp>
      <p:sp>
        <p:nvSpPr>
          <p:cNvPr id="3" name="Text Placeholder 2">
            <a:extLst>
              <a:ext uri="{FF2B5EF4-FFF2-40B4-BE49-F238E27FC236}">
                <a16:creationId xmlns:a16="http://schemas.microsoft.com/office/drawing/2014/main" id="{F529B464-F6C6-B704-498B-8EC43CBE7196}"/>
              </a:ext>
            </a:extLst>
          </p:cNvPr>
          <p:cNvSpPr>
            <a:spLocks noGrp="1"/>
          </p:cNvSpPr>
          <p:nvPr>
            <p:ph type="body" idx="1"/>
          </p:nvPr>
        </p:nvSpPr>
        <p:spPr/>
        <p:txBody>
          <a:bodyPr/>
          <a:lstStyle/>
          <a:p>
            <a:r>
              <a:rPr lang="en-US" b="1" i="1" dirty="0">
                <a:solidFill>
                  <a:srgbClr val="FF0000"/>
                </a:solidFill>
              </a:rPr>
              <a:t>A setter doesn’t change the state immediately</a:t>
            </a:r>
            <a:r>
              <a:rPr lang="en-US" dirty="0"/>
              <a:t>: it is just a request to REACT to update the state when this component is redisplayed. </a:t>
            </a:r>
          </a:p>
          <a:p>
            <a:r>
              <a:rPr lang="en-US" dirty="0"/>
              <a:t>Consider the following:</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5592726" y="179431"/>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623F91DB-B700-D2D9-23F1-605F63E46D6A}"/>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35734958-74EA-5EDE-19B7-82A40F5ACE2A}"/>
              </a:ext>
            </a:extLst>
          </p:cNvPr>
          <p:cNvSpPr>
            <a:spLocks noGrp="1"/>
          </p:cNvSpPr>
          <p:nvPr>
            <p:ph type="sldNum" sz="quarter" idx="2"/>
          </p:nvPr>
        </p:nvSpPr>
        <p:spPr/>
        <p:txBody>
          <a:bodyPr/>
          <a:lstStyle/>
          <a:p>
            <a:fld id="{86CB4B4D-7CA3-9044-876B-883B54F8677D}" type="slidenum">
              <a:rPr lang="en-US" smtClean="0"/>
              <a:t>22</a:t>
            </a:fld>
            <a:endParaRPr lang="en-US"/>
          </a:p>
        </p:txBody>
      </p:sp>
      <p:sp>
        <p:nvSpPr>
          <p:cNvPr id="8" name="TextBox 7">
            <a:extLst>
              <a:ext uri="{FF2B5EF4-FFF2-40B4-BE49-F238E27FC236}">
                <a16:creationId xmlns:a16="http://schemas.microsoft.com/office/drawing/2014/main" id="{5255C2F3-4674-5A6E-1773-461BB44FF605}"/>
              </a:ext>
            </a:extLst>
          </p:cNvPr>
          <p:cNvSpPr txBox="1"/>
          <p:nvPr/>
        </p:nvSpPr>
        <p:spPr>
          <a:xfrm>
            <a:off x="1900569" y="3429000"/>
            <a:ext cx="6097772" cy="26776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br>
              <a:rPr lang="en-US" sz="2400" b="0" dirty="0">
                <a:solidFill>
                  <a:srgbClr val="000000"/>
                </a:solidFill>
                <a:effectLst/>
                <a:latin typeface="Consolas" panose="020B0609020204030204" pitchFamily="49" charset="0"/>
              </a:rPr>
            </a:b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959368631"/>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EF20-EB5C-D246-D85D-436E015C37BD}"/>
              </a:ext>
            </a:extLst>
          </p:cNvPr>
          <p:cNvSpPr>
            <a:spLocks noGrp="1"/>
          </p:cNvSpPr>
          <p:nvPr>
            <p:ph type="title"/>
          </p:nvPr>
        </p:nvSpPr>
        <p:spPr/>
        <p:txBody>
          <a:bodyPr/>
          <a:lstStyle/>
          <a:p>
            <a:r>
              <a:rPr lang="en-US" dirty="0"/>
              <a:t>In general, an app in React is a tree of components</a:t>
            </a:r>
          </a:p>
        </p:txBody>
      </p:sp>
      <p:sp>
        <p:nvSpPr>
          <p:cNvPr id="3" name="Text Placeholder 2">
            <a:extLst>
              <a:ext uri="{FF2B5EF4-FFF2-40B4-BE49-F238E27FC236}">
                <a16:creationId xmlns:a16="http://schemas.microsoft.com/office/drawing/2014/main" id="{8C680CBE-69A7-56D6-DCA0-66A8882DDCBF}"/>
              </a:ext>
            </a:extLst>
          </p:cNvPr>
          <p:cNvSpPr>
            <a:spLocks noGrp="1"/>
          </p:cNvSpPr>
          <p:nvPr>
            <p:ph type="body" idx="1"/>
          </p:nvPr>
        </p:nvSpPr>
        <p:spPr/>
        <p:txBody>
          <a:bodyPr/>
          <a:lstStyle/>
          <a:p>
            <a:r>
              <a:rPr lang="en-US" dirty="0"/>
              <a:t>Each component has a single parent (except for the root component in </a:t>
            </a:r>
            <a:r>
              <a:rPr lang="en-US" dirty="0" err="1"/>
              <a:t>page.tsx</a:t>
            </a:r>
            <a:r>
              <a:rPr lang="en-US" dirty="0"/>
              <a:t>)</a:t>
            </a:r>
          </a:p>
          <a:p>
            <a:r>
              <a:rPr lang="en-US" dirty="0"/>
              <a:t>A component may have children, which are other components</a:t>
            </a:r>
          </a:p>
          <a:p>
            <a:r>
              <a:rPr lang="en-US" dirty="0"/>
              <a:t>A component initializes its children by passing them </a:t>
            </a:r>
            <a:r>
              <a:rPr lang="en-US" i="1" dirty="0">
                <a:solidFill>
                  <a:srgbClr val="FF0000"/>
                </a:solidFill>
              </a:rPr>
              <a:t>properties</a:t>
            </a:r>
            <a:r>
              <a:rPr lang="en-US" dirty="0">
                <a:solidFill>
                  <a:srgbClr val="FF0000"/>
                </a:solidFill>
              </a:rPr>
              <a:t> </a:t>
            </a:r>
            <a:r>
              <a:rPr lang="en-US" dirty="0">
                <a:solidFill>
                  <a:schemeClr val="tx1"/>
                </a:solidFill>
              </a:rPr>
              <a:t>(typically called "props")</a:t>
            </a:r>
            <a:endParaRPr lang="en-US" dirty="0"/>
          </a:p>
          <a:p>
            <a:endParaRPr lang="en-US" dirty="0"/>
          </a:p>
        </p:txBody>
      </p:sp>
      <p:sp>
        <p:nvSpPr>
          <p:cNvPr id="4" name="Slide Number Placeholder 3">
            <a:extLst>
              <a:ext uri="{FF2B5EF4-FFF2-40B4-BE49-F238E27FC236}">
                <a16:creationId xmlns:a16="http://schemas.microsoft.com/office/drawing/2014/main" id="{833F3531-A660-8370-023C-373FFCAE1D24}"/>
              </a:ext>
            </a:extLst>
          </p:cNvPr>
          <p:cNvSpPr>
            <a:spLocks noGrp="1"/>
          </p:cNvSpPr>
          <p:nvPr>
            <p:ph type="sldNum" sz="quarter" idx="2"/>
          </p:nvPr>
        </p:nvSpPr>
        <p:spPr/>
        <p:txBody>
          <a:bodyPr/>
          <a:lstStyle/>
          <a:p>
            <a:fld id="{86CB4B4D-7CA3-9044-876B-883B54F8677D}" type="slidenum">
              <a:rPr lang="en-US" smtClean="0"/>
              <a:t>23</a:t>
            </a:fld>
            <a:endParaRPr lang="en-US"/>
          </a:p>
        </p:txBody>
      </p:sp>
    </p:spTree>
    <p:extLst>
      <p:ext uri="{BB962C8B-B14F-4D97-AF65-F5344CB8AC3E}">
        <p14:creationId xmlns:p14="http://schemas.microsoft.com/office/powerpoint/2010/main" val="143249152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71FB9-89B2-9B03-BDA4-DFC04E9557F4}"/>
              </a:ext>
            </a:extLst>
          </p:cNvPr>
          <p:cNvSpPr>
            <a:spLocks noGrp="1"/>
          </p:cNvSpPr>
          <p:nvPr>
            <p:ph type="title"/>
          </p:nvPr>
        </p:nvSpPr>
        <p:spPr/>
        <p:txBody>
          <a:bodyPr/>
          <a:lstStyle/>
          <a:p>
            <a:r>
              <a:rPr lang="en-US" dirty="0"/>
              <a:t>The parent passes properties to its children by name.</a:t>
            </a:r>
          </a:p>
        </p:txBody>
      </p:sp>
      <p:sp>
        <p:nvSpPr>
          <p:cNvPr id="4" name="Slide Number Placeholder 3">
            <a:extLst>
              <a:ext uri="{FF2B5EF4-FFF2-40B4-BE49-F238E27FC236}">
                <a16:creationId xmlns:a16="http://schemas.microsoft.com/office/drawing/2014/main" id="{81324A7A-CA0E-F78C-474E-EA2601FA3C2B}"/>
              </a:ext>
            </a:extLst>
          </p:cNvPr>
          <p:cNvSpPr>
            <a:spLocks noGrp="1"/>
          </p:cNvSpPr>
          <p:nvPr>
            <p:ph type="sldNum" sz="quarter" idx="2"/>
          </p:nvPr>
        </p:nvSpPr>
        <p:spPr/>
        <p:txBody>
          <a:bodyPr/>
          <a:lstStyle/>
          <a:p>
            <a:fld id="{86CB4B4D-7CA3-9044-876B-883B54F8677D}" type="slidenum">
              <a:rPr lang="en-US" smtClean="0"/>
              <a:t>24</a:t>
            </a:fld>
            <a:endParaRPr lang="en-US"/>
          </a:p>
        </p:txBody>
      </p:sp>
      <p:sp>
        <p:nvSpPr>
          <p:cNvPr id="6" name="TextBox 5">
            <a:extLst>
              <a:ext uri="{FF2B5EF4-FFF2-40B4-BE49-F238E27FC236}">
                <a16:creationId xmlns:a16="http://schemas.microsoft.com/office/drawing/2014/main" id="{FFC94BDF-85DA-D076-5A44-5E5CF0A3C4FC}"/>
              </a:ext>
            </a:extLst>
          </p:cNvPr>
          <p:cNvSpPr txBox="1"/>
          <p:nvPr/>
        </p:nvSpPr>
        <p:spPr>
          <a:xfrm>
            <a:off x="838200" y="2000335"/>
            <a:ext cx="10515600" cy="30469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HelloWorldWithAveryAndDave</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'Avery'</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'Dave'</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p:txBody>
      </p:sp>
      <p:sp>
        <p:nvSpPr>
          <p:cNvPr id="7" name="Arrow: Up 6">
            <a:extLst>
              <a:ext uri="{FF2B5EF4-FFF2-40B4-BE49-F238E27FC236}">
                <a16:creationId xmlns:a16="http://schemas.microsoft.com/office/drawing/2014/main" id="{1F7BFA24-2B1D-7410-A0E6-1BB13A4915D1}"/>
              </a:ext>
            </a:extLst>
          </p:cNvPr>
          <p:cNvSpPr/>
          <p:nvPr/>
        </p:nvSpPr>
        <p:spPr>
          <a:xfrm>
            <a:off x="5698602" y="4126493"/>
            <a:ext cx="794795" cy="1325563"/>
          </a:xfrm>
          <a:prstGeom prst="up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33801319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itle 1"/>
          <p:cNvSpPr txBox="1">
            <a:spLocks noGrp="1"/>
          </p:cNvSpPr>
          <p:nvPr>
            <p:ph type="title"/>
          </p:nvPr>
        </p:nvSpPr>
        <p:spPr>
          <a:xfrm>
            <a:off x="838200" y="18255"/>
            <a:ext cx="10515600" cy="1325563"/>
          </a:xfrm>
          <a:prstGeom prst="rect">
            <a:avLst/>
          </a:prstGeom>
        </p:spPr>
        <p:txBody>
          <a:bodyPr/>
          <a:lstStyle/>
          <a:p>
            <a:r>
              <a:rPr lang="en-US" dirty="0"/>
              <a:t>A component receives properties from its parent as a record</a:t>
            </a:r>
            <a:endParaRPr dirty="0"/>
          </a:p>
        </p:txBody>
      </p:sp>
      <p:sp>
        <p:nvSpPr>
          <p:cNvPr id="245" name="Content Placeholder 2"/>
          <p:cNvSpPr txBox="1">
            <a:spLocks noGrp="1"/>
          </p:cNvSpPr>
          <p:nvPr>
            <p:ph type="body" idx="1"/>
          </p:nvPr>
        </p:nvSpPr>
        <p:spPr>
          <a:xfrm>
            <a:off x="838200" y="1500159"/>
            <a:ext cx="7887345" cy="5162905"/>
          </a:xfrm>
          <a:prstGeom prst="rect">
            <a:avLst/>
          </a:prstGeom>
        </p:spPr>
        <p:txBody>
          <a:bodyPr/>
          <a:lstStyle/>
          <a:p>
            <a:pPr>
              <a:lnSpc>
                <a:spcPct val="72000"/>
              </a:lnSpc>
              <a:defRPr sz="2500"/>
            </a:pPr>
            <a:r>
              <a:rPr dirty="0"/>
              <a:t>Properties are passed </a:t>
            </a:r>
            <a:r>
              <a:rPr lang="en-US" dirty="0"/>
              <a:t>as a single </a:t>
            </a:r>
            <a:r>
              <a:rPr dirty="0"/>
              <a:t>argument to the component</a:t>
            </a:r>
            <a:endParaRPr lang="en-US" dirty="0"/>
          </a:p>
          <a:p>
            <a:pPr>
              <a:lnSpc>
                <a:spcPct val="72000"/>
              </a:lnSpc>
              <a:defRPr sz="2500"/>
            </a:pPr>
            <a:r>
              <a:rPr dirty="0"/>
              <a:t>Properties can </a:t>
            </a:r>
            <a:r>
              <a:rPr i="1" dirty="0">
                <a:solidFill>
                  <a:srgbClr val="FF0000"/>
                </a:solidFill>
              </a:rPr>
              <a:t>not</a:t>
            </a:r>
            <a:r>
              <a:rPr dirty="0"/>
              <a:t> be changed by the component </a:t>
            </a:r>
          </a:p>
        </p:txBody>
      </p:sp>
      <p:sp>
        <p:nvSpPr>
          <p:cNvPr id="3" name="TextBox 2">
            <a:extLst>
              <a:ext uri="{FF2B5EF4-FFF2-40B4-BE49-F238E27FC236}">
                <a16:creationId xmlns:a16="http://schemas.microsoft.com/office/drawing/2014/main" id="{88A95969-54CE-E958-FAF7-16E81F6102D8}"/>
              </a:ext>
            </a:extLst>
          </p:cNvPr>
          <p:cNvSpPr txBox="1"/>
          <p:nvPr/>
        </p:nvSpPr>
        <p:spPr>
          <a:xfrm>
            <a:off x="838200" y="3095682"/>
            <a:ext cx="11141824"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 { </a:t>
            </a:r>
            <a:r>
              <a:rPr lang="en-US" sz="2400" b="0" dirty="0">
                <a:solidFill>
                  <a:srgbClr val="00108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string</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Hello, </a:t>
            </a:r>
            <a:r>
              <a:rPr lang="en-US" sz="2400" b="0" dirty="0">
                <a:solidFill>
                  <a:srgbClr val="0000FF"/>
                </a:solidFill>
                <a:effectLst/>
                <a:latin typeface="Consolas" panose="020B0609020204030204" pitchFamily="49" charset="0"/>
              </a:rPr>
              <a:t>{</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a:t>
            </a:r>
            <a:r>
              <a:rPr lang="en-US" sz="2400" b="0" dirty="0">
                <a:solidFill>
                  <a:srgbClr val="001080"/>
                </a:solidFill>
                <a:effectLst/>
                <a:latin typeface="Consolas" panose="020B0609020204030204" pitchFamily="49" charset="0"/>
              </a:rPr>
              <a:t>name</a:t>
            </a:r>
            <a:r>
              <a:rPr lang="en-US" sz="2400" b="0" dirty="0">
                <a:solidFill>
                  <a:srgbClr val="0000FF"/>
                </a:solidFill>
                <a:effectLst/>
                <a:latin typeface="Consolas" panose="020B0609020204030204" pitchFamily="49" charset="0"/>
              </a:rPr>
              <a:t>}</a:t>
            </a:r>
            <a:r>
              <a:rPr lang="en-US" sz="2400" b="0" dirty="0">
                <a:solidFill>
                  <a:srgbClr val="000000"/>
                </a:solidFill>
                <a:effectLst/>
                <a:latin typeface="Consolas" panose="020B0609020204030204" pitchFamily="49" charset="0"/>
              </a:rPr>
              <a:t>!</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a:p>
            <a:endParaRPr lang="en-US" sz="2400" b="0" dirty="0">
              <a:solidFill>
                <a:srgbClr val="000000"/>
              </a:solidFill>
              <a:effectLst/>
              <a:latin typeface="Consolas" panose="020B0609020204030204" pitchFamily="49" charset="0"/>
            </a:endParaRPr>
          </a:p>
        </p:txBody>
      </p:sp>
      <p:sp>
        <p:nvSpPr>
          <p:cNvPr id="2" name="Slide Number Placeholder 1">
            <a:extLst>
              <a:ext uri="{FF2B5EF4-FFF2-40B4-BE49-F238E27FC236}">
                <a16:creationId xmlns:a16="http://schemas.microsoft.com/office/drawing/2014/main" id="{7D71E56F-21BB-3786-9D66-A4C554969ED9}"/>
              </a:ext>
            </a:extLst>
          </p:cNvPr>
          <p:cNvSpPr>
            <a:spLocks noGrp="1"/>
          </p:cNvSpPr>
          <p:nvPr>
            <p:ph type="sldNum" sz="quarter" idx="2"/>
          </p:nvPr>
        </p:nvSpPr>
        <p:spPr/>
        <p:txBody>
          <a:bodyPr/>
          <a:lstStyle/>
          <a:p>
            <a:fld id="{86CB4B4D-7CA3-9044-876B-883B54F8677D}" type="slidenum">
              <a:rPr lang="en-US" smtClean="0"/>
              <a:t>25</a:t>
            </a:fld>
            <a:endParaRPr lang="en-US"/>
          </a:p>
        </p:txBody>
      </p:sp>
      <p:sp>
        <p:nvSpPr>
          <p:cNvPr id="6" name="Arrow: Left 5">
            <a:extLst>
              <a:ext uri="{FF2B5EF4-FFF2-40B4-BE49-F238E27FC236}">
                <a16:creationId xmlns:a16="http://schemas.microsoft.com/office/drawing/2014/main" id="{94C4F3BA-9CE1-586F-F5DC-E0ACC23B8206}"/>
              </a:ext>
            </a:extLst>
          </p:cNvPr>
          <p:cNvSpPr/>
          <p:nvPr/>
        </p:nvSpPr>
        <p:spPr>
          <a:xfrm>
            <a:off x="5486474" y="3309001"/>
            <a:ext cx="2384312" cy="729205"/>
          </a:xfrm>
          <a:prstGeom prst="left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0957456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8A37-0D51-FEC2-ADFD-521CDAD8F3FB}"/>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DB0BADD1-455B-C209-AC73-06C285CAD2FB}"/>
              </a:ext>
            </a:extLst>
          </p:cNvPr>
          <p:cNvSpPr>
            <a:spLocks noGrp="1"/>
          </p:cNvSpPr>
          <p:nvPr>
            <p:ph type="sldNum" sz="quarter" idx="2"/>
          </p:nvPr>
        </p:nvSpPr>
        <p:spPr/>
        <p:txBody>
          <a:bodyPr/>
          <a:lstStyle/>
          <a:p>
            <a:fld id="{86CB4B4D-7CA3-9044-876B-883B54F8677D}" type="slidenum">
              <a:rPr lang="en-US" smtClean="0"/>
              <a:t>26</a:t>
            </a:fld>
            <a:endParaRPr lang="en-US"/>
          </a:p>
        </p:txBody>
      </p:sp>
      <p:pic>
        <p:nvPicPr>
          <p:cNvPr id="5" name="Picture 4">
            <a:extLst>
              <a:ext uri="{FF2B5EF4-FFF2-40B4-BE49-F238E27FC236}">
                <a16:creationId xmlns:a16="http://schemas.microsoft.com/office/drawing/2014/main" id="{750F4B10-1A03-2A8B-DC5E-5BDF789B0DE0}"/>
              </a:ext>
            </a:extLst>
          </p:cNvPr>
          <p:cNvPicPr>
            <a:picLocks noChangeAspect="1"/>
          </p:cNvPicPr>
          <p:nvPr/>
        </p:nvPicPr>
        <p:blipFill>
          <a:blip r:embed="rId2"/>
          <a:stretch>
            <a:fillRect/>
          </a:stretch>
        </p:blipFill>
        <p:spPr>
          <a:xfrm>
            <a:off x="2187434" y="1764433"/>
            <a:ext cx="6219825" cy="4362450"/>
          </a:xfrm>
          <a:prstGeom prst="rect">
            <a:avLst/>
          </a:prstGeom>
        </p:spPr>
      </p:pic>
    </p:spTree>
    <p:extLst>
      <p:ext uri="{BB962C8B-B14F-4D97-AF65-F5344CB8AC3E}">
        <p14:creationId xmlns:p14="http://schemas.microsoft.com/office/powerpoint/2010/main" val="403993787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rPr lang="en-US" dirty="0"/>
              <a:t>A component can pass handlers to its children</a:t>
            </a:r>
            <a:endParaRPr dirty="0"/>
          </a:p>
        </p:txBody>
      </p:sp>
      <p:sp>
        <p:nvSpPr>
          <p:cNvPr id="3" name="TextBox 2">
            <a:extLst>
              <a:ext uri="{FF2B5EF4-FFF2-40B4-BE49-F238E27FC236}">
                <a16:creationId xmlns:a16="http://schemas.microsoft.com/office/drawing/2014/main" id="{0D8B5C1F-829A-C920-D7CE-11BC74750D11}"/>
              </a:ext>
            </a:extLst>
          </p:cNvPr>
          <p:cNvSpPr txBox="1"/>
          <p:nvPr/>
        </p:nvSpPr>
        <p:spPr>
          <a:xfrm>
            <a:off x="419100" y="1471036"/>
            <a:ext cx="117729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create two </a:t>
            </a:r>
            <a:r>
              <a:rPr lang="en-US" b="0" dirty="0" err="1">
                <a:solidFill>
                  <a:srgbClr val="008000"/>
                </a:solidFill>
                <a:effectLst/>
                <a:latin typeface="Consolas" panose="020B0609020204030204" pitchFamily="49" charset="0"/>
              </a:rPr>
              <a:t>CountingButtons</a:t>
            </a:r>
            <a:r>
              <a:rPr lang="en-US" b="0" dirty="0">
                <a:solidFill>
                  <a:srgbClr val="008000"/>
                </a:solidFill>
                <a:effectLst/>
                <a:latin typeface="Consolas" panose="020B0609020204030204" pitchFamily="49" charset="0"/>
              </a:rPr>
              <a:t>, and keep track of the total count.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CountingButton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incrementGlobalCount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spacing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'30px'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border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"1px"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padding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Total count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A"</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FF"/>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B"</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EEAD3095-59D5-DE02-4DE9-536CDAE89E66}"/>
              </a:ext>
            </a:extLst>
          </p:cNvPr>
          <p:cNvSpPr/>
          <p:nvPr/>
        </p:nvSpPr>
        <p:spPr>
          <a:xfrm>
            <a:off x="5451676" y="3429000"/>
            <a:ext cx="6636152"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TwoCountingButtons.tsx</a:t>
            </a:r>
            <a:endParaRPr lang="en-US" sz="2400" dirty="0">
              <a:solidFill>
                <a:schemeClr val="tx1"/>
              </a:solidFill>
            </a:endParaRPr>
          </a:p>
        </p:txBody>
      </p:sp>
      <p:sp>
        <p:nvSpPr>
          <p:cNvPr id="2" name="Slide Number Placeholder 1">
            <a:extLst>
              <a:ext uri="{FF2B5EF4-FFF2-40B4-BE49-F238E27FC236}">
                <a16:creationId xmlns:a16="http://schemas.microsoft.com/office/drawing/2014/main" id="{A3C0D04B-A164-B968-A3C7-531F601FBFF1}"/>
              </a:ext>
            </a:extLst>
          </p:cNvPr>
          <p:cNvSpPr>
            <a:spLocks noGrp="1"/>
          </p:cNvSpPr>
          <p:nvPr>
            <p:ph type="sldNum" sz="quarter" idx="2"/>
          </p:nvPr>
        </p:nvSpPr>
        <p:spPr/>
        <p:txBody>
          <a:bodyPr/>
          <a:lstStyle/>
          <a:p>
            <a:fld id="{86CB4B4D-7CA3-9044-876B-883B54F8677D}" type="slidenum">
              <a:rPr lang="en-US" smtClean="0"/>
              <a:t>27</a:t>
            </a:fld>
            <a:endParaRPr lang="en-US"/>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24E9F-BAEC-3F28-F97B-550D37E28C03}"/>
              </a:ext>
            </a:extLst>
          </p:cNvPr>
          <p:cNvSpPr>
            <a:spLocks noGrp="1"/>
          </p:cNvSpPr>
          <p:nvPr>
            <p:ph type="title"/>
          </p:nvPr>
        </p:nvSpPr>
        <p:spPr/>
        <p:txBody>
          <a:bodyPr/>
          <a:lstStyle/>
          <a:p>
            <a:r>
              <a:rPr lang="en-US" dirty="0"/>
              <a:t>A child communicates with its parent by calling the handler it was passed</a:t>
            </a:r>
          </a:p>
        </p:txBody>
      </p:sp>
      <p:sp>
        <p:nvSpPr>
          <p:cNvPr id="7" name="TextBox 6">
            <a:extLst>
              <a:ext uri="{FF2B5EF4-FFF2-40B4-BE49-F238E27FC236}">
                <a16:creationId xmlns:a16="http://schemas.microsoft.com/office/drawing/2014/main" id="{37EEB404-1330-BCD4-25E5-CEE3C4650054}"/>
              </a:ext>
            </a:extLst>
          </p:cNvPr>
          <p:cNvSpPr txBox="1"/>
          <p:nvPr/>
        </p:nvSpPr>
        <p:spPr>
          <a:xfrm>
            <a:off x="180475" y="1690285"/>
            <a:ext cx="7829206" cy="48013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display name of the button</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 global count from parent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event handler to call when clicked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onClick</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1080"/>
                </a:solidFill>
                <a:effectLst/>
                <a:highlight>
                  <a:srgbClr val="FFFF00"/>
                </a:highlight>
                <a:latin typeface="Consolas" panose="020B0609020204030204" pitchFamily="49" charset="0"/>
              </a:rPr>
              <a:t>props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onClick</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propagate to parent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9" name="Rectangle: Rounded Corners 8">
            <a:extLst>
              <a:ext uri="{FF2B5EF4-FFF2-40B4-BE49-F238E27FC236}">
                <a16:creationId xmlns:a16="http://schemas.microsoft.com/office/drawing/2014/main" id="{E7E02A3E-E41E-2B32-03FB-25666282C39E}"/>
              </a:ext>
            </a:extLst>
          </p:cNvPr>
          <p:cNvSpPr/>
          <p:nvPr/>
        </p:nvSpPr>
        <p:spPr>
          <a:xfrm>
            <a:off x="3583970" y="5665710"/>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CountingButton.tsx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B0664998-D64A-9222-CF70-28FFF383AACE}"/>
              </a:ext>
            </a:extLst>
          </p:cNvPr>
          <p:cNvSpPr>
            <a:spLocks noGrp="1"/>
          </p:cNvSpPr>
          <p:nvPr>
            <p:ph type="sldNum" sz="quarter" idx="2"/>
          </p:nvPr>
        </p:nvSpPr>
        <p:spPr/>
        <p:txBody>
          <a:bodyPr/>
          <a:lstStyle/>
          <a:p>
            <a:fld id="{86CB4B4D-7CA3-9044-876B-883B54F8677D}" type="slidenum">
              <a:rPr lang="en-US" smtClean="0"/>
              <a:t>28</a:t>
            </a:fld>
            <a:endParaRPr lang="en-US"/>
          </a:p>
        </p:txBody>
      </p:sp>
      <p:sp>
        <p:nvSpPr>
          <p:cNvPr id="5" name="TextBox 4">
            <a:extLst>
              <a:ext uri="{FF2B5EF4-FFF2-40B4-BE49-F238E27FC236}">
                <a16:creationId xmlns:a16="http://schemas.microsoft.com/office/drawing/2014/main" id="{F1F73432-8865-A089-68D3-B23C7FE57631}"/>
              </a:ext>
            </a:extLst>
          </p:cNvPr>
          <p:cNvSpPr txBox="1"/>
          <p:nvPr/>
        </p:nvSpPr>
        <p:spPr>
          <a:xfrm>
            <a:off x="5589607" y="1690285"/>
            <a:ext cx="6602393"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local count for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Increment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48131492"/>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5CA8-0086-959D-117F-51D45E9C7BD5}"/>
              </a:ext>
            </a:extLst>
          </p:cNvPr>
          <p:cNvSpPr>
            <a:spLocks noGrp="1"/>
          </p:cNvSpPr>
          <p:nvPr>
            <p:ph type="title"/>
          </p:nvPr>
        </p:nvSpPr>
        <p:spPr/>
        <p:txBody>
          <a:bodyPr/>
          <a:lstStyle/>
          <a:p>
            <a:r>
              <a:rPr lang="en-US" dirty="0" err="1"/>
              <a:t>TwoCountingButtons</a:t>
            </a:r>
            <a:r>
              <a:rPr lang="en-US" dirty="0"/>
              <a:t> demo</a:t>
            </a:r>
          </a:p>
        </p:txBody>
      </p:sp>
      <p:sp>
        <p:nvSpPr>
          <p:cNvPr id="3" name="Slide Number Placeholder 2">
            <a:extLst>
              <a:ext uri="{FF2B5EF4-FFF2-40B4-BE49-F238E27FC236}">
                <a16:creationId xmlns:a16="http://schemas.microsoft.com/office/drawing/2014/main" id="{2690BF24-8A2F-B759-A440-749244F73EB7}"/>
              </a:ext>
            </a:extLst>
          </p:cNvPr>
          <p:cNvSpPr>
            <a:spLocks noGrp="1"/>
          </p:cNvSpPr>
          <p:nvPr>
            <p:ph type="sldNum" sz="quarter" idx="2"/>
          </p:nvPr>
        </p:nvSpPr>
        <p:spPr/>
        <p:txBody>
          <a:bodyPr/>
          <a:lstStyle/>
          <a:p>
            <a:fld id="{86CB4B4D-7CA3-9044-876B-883B54F8677D}" type="slidenum">
              <a:rPr lang="en-US" smtClean="0"/>
              <a:t>29</a:t>
            </a:fld>
            <a:endParaRPr lang="en-US"/>
          </a:p>
        </p:txBody>
      </p:sp>
      <p:pic>
        <p:nvPicPr>
          <p:cNvPr id="6" name="Picture 5">
            <a:extLst>
              <a:ext uri="{FF2B5EF4-FFF2-40B4-BE49-F238E27FC236}">
                <a16:creationId xmlns:a16="http://schemas.microsoft.com/office/drawing/2014/main" id="{C72A0EA1-D93F-440A-B30E-E329518589F7}"/>
              </a:ext>
            </a:extLst>
          </p:cNvPr>
          <p:cNvPicPr>
            <a:picLocks noChangeAspect="1"/>
          </p:cNvPicPr>
          <p:nvPr/>
        </p:nvPicPr>
        <p:blipFill>
          <a:blip r:embed="rId3"/>
          <a:stretch>
            <a:fillRect/>
          </a:stretch>
        </p:blipFill>
        <p:spPr>
          <a:xfrm>
            <a:off x="3771900" y="1634873"/>
            <a:ext cx="3855816" cy="5028192"/>
          </a:xfrm>
          <a:prstGeom prst="rect">
            <a:avLst/>
          </a:prstGeom>
        </p:spPr>
      </p:pic>
    </p:spTree>
    <p:extLst>
      <p:ext uri="{BB962C8B-B14F-4D97-AF65-F5344CB8AC3E}">
        <p14:creationId xmlns:p14="http://schemas.microsoft.com/office/powerpoint/2010/main" val="286506471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3"/>
          <p:cNvSpPr txBox="1">
            <a:spLocks noGrp="1"/>
          </p:cNvSpPr>
          <p:nvPr>
            <p:ph type="title"/>
          </p:nvPr>
        </p:nvSpPr>
        <p:spPr>
          <a:prstGeom prst="rect">
            <a:avLst/>
          </a:prstGeom>
        </p:spPr>
        <p:txBody>
          <a:bodyPr>
            <a:normAutofit/>
          </a:bodyPr>
          <a:lstStyle>
            <a:lvl1pPr defTabSz="877823">
              <a:defRPr sz="4224"/>
            </a:lvl1pPr>
          </a:lstStyle>
          <a:p>
            <a:r>
              <a:rPr sz="3600" dirty="0"/>
              <a:t>HTML: The Markup Language of the Web</a:t>
            </a:r>
          </a:p>
        </p:txBody>
      </p:sp>
      <p:sp>
        <p:nvSpPr>
          <p:cNvPr id="126" name="Content Placeholder 4"/>
          <p:cNvSpPr txBox="1">
            <a:spLocks noGrp="1"/>
          </p:cNvSpPr>
          <p:nvPr>
            <p:ph type="body" sz="half" idx="1"/>
          </p:nvPr>
        </p:nvSpPr>
        <p:spPr>
          <a:prstGeom prst="rect">
            <a:avLst/>
          </a:prstGeom>
        </p:spPr>
        <p:txBody>
          <a:bodyPr/>
          <a:lstStyle/>
          <a:p>
            <a:r>
              <a:t>Language for describing structure of a document</a:t>
            </a:r>
          </a:p>
          <a:p>
            <a:endParaRPr/>
          </a:p>
          <a:p>
            <a:r>
              <a:t>Denotes hierarchy of elements</a:t>
            </a:r>
          </a:p>
          <a:p>
            <a:endParaRPr/>
          </a:p>
          <a:p>
            <a:r>
              <a:t>What might be elements in this document?</a:t>
            </a:r>
          </a:p>
        </p:txBody>
      </p:sp>
      <p:pic>
        <p:nvPicPr>
          <p:cNvPr id="127" name="Image" descr="Image"/>
          <p:cNvPicPr>
            <a:picLocks noChangeAspect="1"/>
          </p:cNvPicPr>
          <p:nvPr/>
        </p:nvPicPr>
        <p:blipFill>
          <a:blip r:embed="rId3"/>
          <a:stretch>
            <a:fillRect/>
          </a:stretch>
        </p:blipFill>
        <p:spPr>
          <a:xfrm>
            <a:off x="8005011" y="1825625"/>
            <a:ext cx="3785248" cy="4698165"/>
          </a:xfrm>
          <a:prstGeom prst="rect">
            <a:avLst/>
          </a:prstGeom>
          <a:ln w="12700">
            <a:miter lim="400000"/>
          </a:ln>
        </p:spPr>
      </p:pic>
      <p:sp>
        <p:nvSpPr>
          <p:cNvPr id="2" name="Slide Number Placeholder 1">
            <a:extLst>
              <a:ext uri="{FF2B5EF4-FFF2-40B4-BE49-F238E27FC236}">
                <a16:creationId xmlns:a16="http://schemas.microsoft.com/office/drawing/2014/main" id="{A3DB4FE9-C94D-F9BD-6CA0-614088C8D704}"/>
              </a:ext>
            </a:extLst>
          </p:cNvPr>
          <p:cNvSpPr>
            <a:spLocks noGrp="1"/>
          </p:cNvSpPr>
          <p:nvPr>
            <p:ph type="sldNum" sz="quarter" idx="2"/>
          </p:nvPr>
        </p:nvSpPr>
        <p:spPr/>
        <p:txBody>
          <a:bodyPr/>
          <a:lstStyle/>
          <a:p>
            <a:fld id="{86CB4B4D-7CA3-9044-876B-883B54F8677D}" type="slidenum">
              <a:rPr lang="en-US" smtClean="0"/>
              <a:t>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2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2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2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26">
                                            <p:txEl>
                                              <p:pRg st="2" end="2"/>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iterate>
                                    <p:tmAbs val="0"/>
                                  </p:iterate>
                                  <p:childTnLst>
                                    <p:set>
                                      <p:cBhvr>
                                        <p:cTn id="18" fill="hold"/>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build="p"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pPr marL="514350" indent="-514350">
              <a:buFont typeface="+mj-lt"/>
              <a:buAutoNum type="arabicPeriod"/>
            </a:pPr>
            <a:r>
              <a:rPr lang="en-US" dirty="0"/>
              <a:t>When a component re-renders, its children retain their state; </a:t>
            </a:r>
            <a:r>
              <a:rPr lang="en-US" dirty="0">
                <a:solidFill>
                  <a:srgbClr val="FF0000"/>
                </a:solidFill>
              </a:rPr>
              <a:t>the children are re-rendered only if their props change.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30</a:t>
            </a:fld>
            <a:endParaRPr lang="en-US"/>
          </a:p>
        </p:txBody>
      </p:sp>
    </p:spTree>
    <p:extLst>
      <p:ext uri="{BB962C8B-B14F-4D97-AF65-F5344CB8AC3E}">
        <p14:creationId xmlns:p14="http://schemas.microsoft.com/office/powerpoint/2010/main" val="1597564731"/>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838200" y="18255"/>
            <a:ext cx="10515600" cy="1325563"/>
          </a:xfrm>
          <a:prstGeom prst="rect">
            <a:avLst/>
          </a:prstGeom>
        </p:spPr>
        <p:txBody>
          <a:bodyPr/>
          <a:lstStyle/>
          <a:p>
            <a:r>
              <a:rPr lang="en-US" dirty="0"/>
              <a:t>React works hard to make redisplay fast.</a:t>
            </a:r>
            <a:endParaRPr dirty="0"/>
          </a:p>
        </p:txBody>
      </p:sp>
      <p:sp>
        <p:nvSpPr>
          <p:cNvPr id="322" name="Content Placeholder 2"/>
          <p:cNvSpPr txBox="1">
            <a:spLocks noGrp="1"/>
          </p:cNvSpPr>
          <p:nvPr>
            <p:ph type="body" idx="1"/>
          </p:nvPr>
        </p:nvSpPr>
        <p:spPr>
          <a:xfrm>
            <a:off x="838200" y="1514297"/>
            <a:ext cx="8120063" cy="5029377"/>
          </a:xfrm>
          <a:prstGeom prst="rect">
            <a:avLst/>
          </a:prstGeom>
        </p:spPr>
        <p:txBody>
          <a:bodyPr>
            <a:normAutofit/>
          </a:bodyPr>
          <a:lstStyle/>
          <a:p>
            <a:pPr>
              <a:lnSpc>
                <a:spcPct val="81000"/>
              </a:lnSpc>
              <a:defRPr sz="2500"/>
            </a:pPr>
            <a:r>
              <a:rPr lang="en-US" dirty="0"/>
              <a:t>Updating the DOM in the browser is slow - it is </a:t>
            </a:r>
            <a:r>
              <a:rPr lang="en-US" i="1" dirty="0"/>
              <a:t>vital</a:t>
            </a:r>
            <a:r>
              <a:rPr lang="en-US" dirty="0"/>
              <a:t> that React does efficient diff’ing</a:t>
            </a:r>
          </a:p>
          <a:p>
            <a:pPr marL="685800" lvl="1" indent="-228600">
              <a:lnSpc>
                <a:spcPct val="81000"/>
              </a:lnSpc>
              <a:defRPr sz="2500"/>
            </a:pPr>
            <a:r>
              <a:rPr lang="en-US" dirty="0"/>
              <a:t>Example: adding a new comment on a YouTube video shouldn’t make the browser re-layout the whole page</a:t>
            </a:r>
            <a:endParaRPr dirty="0"/>
          </a:p>
          <a:p>
            <a:pPr>
              <a:lnSpc>
                <a:spcPct val="81000"/>
              </a:lnSpc>
              <a:defRPr sz="2500"/>
            </a:pPr>
            <a:r>
              <a:rPr lang="en-US" dirty="0"/>
              <a:t>React makes re-rendering faster by updating only the part that changes. </a:t>
            </a:r>
          </a:p>
          <a:p>
            <a:pPr lvl="1">
              <a:lnSpc>
                <a:spcPct val="81000"/>
              </a:lnSpc>
              <a:defRPr sz="2500"/>
            </a:pPr>
            <a:r>
              <a:rPr lang="en-US" dirty="0"/>
              <a:t>This is called “Reconciliation”</a:t>
            </a:r>
          </a:p>
        </p:txBody>
      </p:sp>
      <p:sp>
        <p:nvSpPr>
          <p:cNvPr id="2" name="Slide Number Placeholder 1">
            <a:extLst>
              <a:ext uri="{FF2B5EF4-FFF2-40B4-BE49-F238E27FC236}">
                <a16:creationId xmlns:a16="http://schemas.microsoft.com/office/drawing/2014/main" id="{23FF9F99-E1F5-3CA7-12DA-381DB1964692}"/>
              </a:ext>
            </a:extLst>
          </p:cNvPr>
          <p:cNvSpPr>
            <a:spLocks noGrp="1"/>
          </p:cNvSpPr>
          <p:nvPr>
            <p:ph type="sldNum" sz="quarter" idx="2"/>
          </p:nvPr>
        </p:nvSpPr>
        <p:spPr/>
        <p:txBody>
          <a:bodyPr/>
          <a:lstStyle/>
          <a:p>
            <a:fld id="{86CB4B4D-7CA3-9044-876B-883B54F8677D}" type="slidenum">
              <a:rPr lang="en-US" smtClean="0"/>
              <a:t>31</a:t>
            </a:fld>
            <a:endParaRPr lang="en-US"/>
          </a:p>
        </p:txBody>
      </p:sp>
    </p:spTree>
    <p:extLst>
      <p:ext uri="{BB962C8B-B14F-4D97-AF65-F5344CB8AC3E}">
        <p14:creationId xmlns:p14="http://schemas.microsoft.com/office/powerpoint/2010/main" val="3762753972"/>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2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322">
                                            <p:txEl>
                                              <p:pRg st="0" end="0"/>
                                            </p:txEl>
                                          </p:spTgt>
                                        </p:tgtEl>
                                        <p:attrNameLst>
                                          <p:attrName>style.visibility</p:attrName>
                                        </p:attrNameLst>
                                      </p:cBhvr>
                                      <p:to>
                                        <p:strVal val="visible"/>
                                      </p:to>
                                    </p:set>
                                  </p:childTnLst>
                                </p:cTn>
                              </p:par>
                              <p:par>
                                <p:cTn id="10" presetID="1" presetClass="entr" presetSubtype="0" fill="hold" grpId="0" nodeType="withEffect">
                                  <p:stCondLst>
                                    <p:cond delay="0"/>
                                  </p:stCondLst>
                                  <p:iterate>
                                    <p:tmAbs val="0"/>
                                  </p:iterate>
                                  <p:childTnLst>
                                    <p:set>
                                      <p:cBhvr>
                                        <p:cTn id="11" fill="hold"/>
                                        <p:tgtEl>
                                          <p:spTgt spid="3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iterate>
                                    <p:tmAbs val="0"/>
                                  </p:iterate>
                                  <p:childTnLst>
                                    <p:set>
                                      <p:cBhvr>
                                        <p:cTn id="14" fill="hold"/>
                                        <p:tgtEl>
                                          <p:spTgt spid="32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0" build="p" animBg="1" advAuto="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A New Pattern: display a list of items using </a:t>
            </a:r>
            <a:r>
              <a:rPr lang="en-US" b="1" dirty="0"/>
              <a:t>map</a:t>
            </a:r>
            <a:endParaRPr lang="en-US" dirty="0"/>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04FC5F54-6154-B204-C2BA-CEAEC65DBF2E}"/>
              </a:ext>
            </a:extLst>
          </p:cNvPr>
          <p:cNvSpPr>
            <a:spLocks noGrp="1"/>
          </p:cNvSpPr>
          <p:nvPr>
            <p:ph type="sldNum" sz="quarter" idx="2"/>
          </p:nvPr>
        </p:nvSpPr>
        <p:spPr/>
        <p:txBody>
          <a:bodyPr/>
          <a:lstStyle/>
          <a:p>
            <a:fld id="{86CB4B4D-7CA3-9044-876B-883B54F8677D}" type="slidenum">
              <a:rPr lang="en-US" smtClean="0"/>
              <a:t>32</a:t>
            </a:fld>
            <a:endParaRPr lang="en-US"/>
          </a:p>
        </p:txBody>
      </p:sp>
      <p:sp>
        <p:nvSpPr>
          <p:cNvPr id="5" name="Rectangle: Rounded Corners 4">
            <a:extLst>
              <a:ext uri="{FF2B5EF4-FFF2-40B4-BE49-F238E27FC236}">
                <a16:creationId xmlns:a16="http://schemas.microsoft.com/office/drawing/2014/main" id="{F2C995A4-084C-A521-4700-38A6988E65B4}"/>
              </a:ext>
            </a:extLst>
          </p:cNvPr>
          <p:cNvSpPr/>
          <p:nvPr/>
        </p:nvSpPr>
        <p:spPr>
          <a:xfrm>
            <a:off x="4625466" y="5148024"/>
            <a:ext cx="6575933"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ToDoListDisplay.tsx</a:t>
            </a:r>
            <a:endParaRPr lang="en-US" sz="2400" dirty="0">
              <a:solidFill>
                <a:schemeClr val="tx1"/>
              </a:solidFill>
            </a:endParaRPr>
          </a:p>
        </p:txBody>
      </p:sp>
    </p:spTree>
    <p:extLst>
      <p:ext uri="{BB962C8B-B14F-4D97-AF65-F5344CB8AC3E}">
        <p14:creationId xmlns:p14="http://schemas.microsoft.com/office/powerpoint/2010/main" val="3453527527"/>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But using map comes with a big gotcha.</a:t>
            </a:r>
          </a:p>
        </p:txBody>
      </p:sp>
      <p:sp>
        <p:nvSpPr>
          <p:cNvPr id="3" name="Slide Number Placeholder 2">
            <a:extLst>
              <a:ext uri="{FF2B5EF4-FFF2-40B4-BE49-F238E27FC236}">
                <a16:creationId xmlns:a16="http://schemas.microsoft.com/office/drawing/2014/main" id="{4BC6C484-D716-17C7-CB17-E1673EB9EE27}"/>
              </a:ext>
            </a:extLst>
          </p:cNvPr>
          <p:cNvSpPr>
            <a:spLocks noGrp="1"/>
          </p:cNvSpPr>
          <p:nvPr>
            <p:ph type="sldNum" sz="quarter" idx="2"/>
          </p:nvPr>
        </p:nvSpPr>
        <p:spPr/>
        <p:txBody>
          <a:bodyPr/>
          <a:lstStyle/>
          <a:p>
            <a:fld id="{86CB4B4D-7CA3-9044-876B-883B54F8677D}" type="slidenum">
              <a:rPr lang="en-US" smtClean="0"/>
              <a:t>33</a:t>
            </a:fld>
            <a:endParaRPr lang="en-US"/>
          </a:p>
        </p:txBody>
      </p:sp>
      <p:sp>
        <p:nvSpPr>
          <p:cNvPr id="7" name="TextBox 6">
            <a:extLst>
              <a:ext uri="{FF2B5EF4-FFF2-40B4-BE49-F238E27FC236}">
                <a16:creationId xmlns:a16="http://schemas.microsoft.com/office/drawing/2014/main" id="{FFE54425-CBD8-67E4-4A79-A75D448FBA92}"/>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highlight>
                  <a:srgbClr val="FFFF00"/>
                </a:highlight>
                <a:latin typeface="Consolas" panose="020B0609020204030204" pitchFamily="49" charset="0"/>
              </a:rPr>
              <a:t>key</a:t>
            </a:r>
            <a:r>
              <a:rPr lang="en-US" b="0" dirty="0">
                <a:solidFill>
                  <a:srgbClr val="000000"/>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eachItem</a:t>
            </a:r>
            <a:r>
              <a:rPr lang="en-US" b="0" dirty="0">
                <a:solidFill>
                  <a:srgbClr val="000000"/>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id</a:t>
            </a:r>
            <a:r>
              <a:rPr lang="en-US" b="0" dirty="0">
                <a:solidFill>
                  <a:srgbClr val="0000FF"/>
                </a:solidFill>
                <a:effectLst/>
                <a:highlight>
                  <a:srgbClr val="FFFF00"/>
                </a:highligh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352059909"/>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E85A-7446-FC7F-7FB2-0CC287AAA29D}"/>
              </a:ext>
            </a:extLst>
          </p:cNvPr>
          <p:cNvSpPr>
            <a:spLocks noGrp="1"/>
          </p:cNvSpPr>
          <p:nvPr>
            <p:ph type="title"/>
          </p:nvPr>
        </p:nvSpPr>
        <p:spPr/>
        <p:txBody>
          <a:bodyPr/>
          <a:lstStyle/>
          <a:p>
            <a:r>
              <a:rPr lang="en-US" dirty="0"/>
              <a:t>The </a:t>
            </a:r>
            <a:r>
              <a:rPr lang="en-US" dirty="0" err="1"/>
              <a:t>ToDo</a:t>
            </a:r>
            <a:r>
              <a:rPr lang="en-US" dirty="0"/>
              <a:t> App </a:t>
            </a:r>
          </a:p>
        </p:txBody>
      </p:sp>
      <p:sp>
        <p:nvSpPr>
          <p:cNvPr id="4" name="TextBox 3">
            <a:extLst>
              <a:ext uri="{FF2B5EF4-FFF2-40B4-BE49-F238E27FC236}">
                <a16:creationId xmlns:a16="http://schemas.microsoft.com/office/drawing/2014/main" id="{2DBC4FAA-7127-0C5B-799E-F2E7D72D9AF4}"/>
              </a:ext>
            </a:extLst>
          </p:cNvPr>
          <p:cNvSpPr txBox="1"/>
          <p:nvPr/>
        </p:nvSpPr>
        <p:spPr>
          <a:xfrm>
            <a:off x="433137" y="1325563"/>
            <a:ext cx="10920663" cy="57554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b="0" dirty="0">
                <a:solidFill>
                  <a:srgbClr val="AF00DB"/>
                </a:solidFill>
                <a:effectLst/>
                <a:latin typeface="Consolas" panose="020B0609020204030204" pitchFamily="49" charset="0"/>
              </a:rPr>
              <a:t>export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default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ToDoApp</a:t>
            </a:r>
            <a:r>
              <a:rPr lang="en-US" sz="1600" b="0" dirty="0">
                <a:solidFill>
                  <a:srgbClr val="000000"/>
                </a:solidFill>
                <a:effectLst/>
                <a:latin typeface="Consolas" panose="020B0609020204030204" pitchFamily="49" charset="0"/>
              </a:rPr>
              <a:t> ()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a:t>
            </a:r>
            <a:r>
              <a:rPr lang="en-US" sz="1600" b="0" dirty="0">
                <a:solidFill>
                  <a:srgbClr val="000000"/>
                </a:solidFill>
                <a:effectLst/>
                <a:latin typeface="Consolas" panose="020B0609020204030204" pitchFamily="49" charset="0"/>
              </a:rPr>
              <a:t>[]&gt;([])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itemKey</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setItemKey</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&gt;(</a:t>
            </a:r>
            <a:r>
              <a:rPr lang="en-US" sz="1600" b="0" dirty="0">
                <a:solidFill>
                  <a:srgbClr val="098658"/>
                </a:solidFill>
                <a:effectLst/>
                <a:latin typeface="Consolas" panose="020B0609020204030204" pitchFamily="49" charset="0"/>
              </a:rPr>
              <a:t>0</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first unused key</a:t>
            </a:r>
            <a:endParaRPr lang="en-US" sz="1600" b="0" dirty="0">
              <a:solidFill>
                <a:srgbClr val="000000"/>
              </a:solidFill>
              <a:effectLst/>
              <a:latin typeface="Consolas" panose="020B0609020204030204" pitchFamily="49" charset="0"/>
            </a:endParaRP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handleAdd</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title</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priority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 </a:t>
            </a:r>
            <a:r>
              <a:rPr lang="en-US" sz="1600" b="0" dirty="0">
                <a:solidFill>
                  <a:srgbClr val="A31515"/>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ignore blank button presses</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concat</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highlight>
                  <a:srgbClr val="FFFF00"/>
                </a:highlight>
                <a:latin typeface="Consolas" panose="020B0609020204030204" pitchFamily="49" charset="0"/>
              </a:rPr>
              <a:t>key:</a:t>
            </a:r>
            <a:r>
              <a:rPr lang="en-US" sz="1600" b="0" dirty="0">
                <a:solidFill>
                  <a:srgbClr val="000000"/>
                </a:solidFill>
                <a:effectLst/>
                <a:highlight>
                  <a:srgbClr val="FFFF00"/>
                </a:highlight>
                <a:latin typeface="Consolas" panose="020B0609020204030204" pitchFamily="49" charset="0"/>
              </a:rPr>
              <a:t> </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highlight>
                  <a:srgbClr val="FFFF00"/>
                </a:highlight>
                <a:latin typeface="Consolas" panose="020B0609020204030204" pitchFamily="49" charset="0"/>
              </a:rPr>
              <a:t>setItemKey</a:t>
            </a:r>
            <a:r>
              <a:rPr lang="en-US" sz="1600" b="0" dirty="0">
                <a:solidFill>
                  <a:srgbClr val="000000"/>
                </a:solidFill>
                <a:effectLst/>
                <a:highlight>
                  <a:srgbClr val="FFFF00"/>
                </a:highlight>
                <a:latin typeface="Consolas" panose="020B0609020204030204" pitchFamily="49" charset="0"/>
              </a:rPr>
              <a:t>(</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highlight>
                  <a:srgbClr val="FFFF00"/>
                </a:highlight>
                <a:latin typeface="Consolas" panose="020B0609020204030204" pitchFamily="49" charset="0"/>
              </a:rPr>
              <a:t> + </a:t>
            </a:r>
            <a:r>
              <a:rPr lang="en-US" sz="1600" b="0" dirty="0">
                <a:solidFill>
                  <a:srgbClr val="098658"/>
                </a:solidFill>
                <a:effectLst/>
                <a:highlight>
                  <a:srgbClr val="FFFF00"/>
                </a:highlight>
                <a:latin typeface="Consolas" panose="020B0609020204030204" pitchFamily="49" charset="0"/>
              </a:rPr>
              <a:t>1</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handleDelete</a:t>
            </a:r>
            <a:r>
              <a:rPr lang="en-US" sz="1600" b="0" dirty="0">
                <a:solidFill>
                  <a:srgbClr val="000000"/>
                </a:solidFill>
                <a:effectLst/>
                <a:latin typeface="Consolas" panose="020B0609020204030204" pitchFamily="49" charset="0"/>
              </a:rPr>
              <a:t>(</a:t>
            </a:r>
            <a:r>
              <a:rPr lang="en-US" sz="1600" b="0" dirty="0" err="1">
                <a:solidFill>
                  <a:srgbClr val="001080"/>
                </a:solidFill>
                <a:effectLst/>
                <a:latin typeface="Consolas" panose="020B0609020204030204" pitchFamily="49" charset="0"/>
              </a:rPr>
              <a:t>targetKey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 =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filter</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item</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=&gt;</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item</a:t>
            </a:r>
            <a:r>
              <a:rPr lang="en-US" sz="1600" b="0" dirty="0" err="1">
                <a:solidFill>
                  <a:srgbClr val="000000"/>
                </a:solidFill>
                <a:effectLst/>
                <a:latin typeface="Consolas" panose="020B0609020204030204" pitchFamily="49" charset="0"/>
              </a:rPr>
              <a:t>.</a:t>
            </a:r>
            <a:r>
              <a:rPr lang="en-US" sz="1600" b="0" dirty="0" err="1">
                <a:solidFill>
                  <a:srgbClr val="001080"/>
                </a:solidFill>
                <a:effectLst/>
                <a:highlight>
                  <a:srgbClr val="FFFF00"/>
                </a:highlight>
                <a:latin typeface="Consolas" panose="020B0609020204030204" pitchFamily="49" charset="0"/>
              </a:rPr>
              <a:t>key</a:t>
            </a:r>
            <a:r>
              <a:rPr lang="en-US" sz="1600" b="0" dirty="0">
                <a:solidFill>
                  <a:srgbClr val="000000"/>
                </a:solidFill>
                <a:effectLst/>
                <a:latin typeface="Consolas" panose="020B0609020204030204" pitchFamily="49" charset="0"/>
              </a:rPr>
              <a:t> != </a:t>
            </a:r>
            <a:r>
              <a:rPr lang="en-US" sz="1600" b="0" dirty="0" err="1">
                <a:solidFill>
                  <a:srgbClr val="001080"/>
                </a:solidFill>
                <a:effectLst/>
                <a:highlight>
                  <a:srgbClr val="FFFF00"/>
                </a:highlight>
                <a:latin typeface="Consolas" panose="020B0609020204030204" pitchFamily="49" charset="0"/>
              </a:rPr>
              <a:t>targetKey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r>
              <a:rPr lang="en-US" sz="1600" b="0" dirty="0">
                <a:solidFill>
                  <a:srgbClr val="000000"/>
                </a:solidFill>
                <a:effectLst/>
                <a:latin typeface="Consolas" panose="020B0609020204030204" pitchFamily="49" charset="0"/>
              </a:rPr>
              <a:t>TODO List</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ToDoItemEntryForm</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handleAdd</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ToDoListDisplay</a:t>
            </a:r>
            <a:r>
              <a:rPr lang="en-US" sz="1600" b="0" dirty="0">
                <a:solidFill>
                  <a:srgbClr val="000000"/>
                </a:solidFill>
                <a:effectLst/>
                <a:latin typeface="Consolas" panose="020B0609020204030204" pitchFamily="49" charset="0"/>
              </a:rPr>
              <a:t> </a:t>
            </a:r>
            <a:r>
              <a:rPr lang="en-US" sz="1600" b="0" dirty="0">
                <a:solidFill>
                  <a:srgbClr val="E50000"/>
                </a:solidFill>
                <a:effectLst/>
                <a:latin typeface="Consolas" panose="020B0609020204030204" pitchFamily="49" charset="0"/>
              </a:rPr>
              <a:t>items</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a:solidFill>
                  <a:srgbClr val="0000FF"/>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onDelete</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handleDelete</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sp>
        <p:nvSpPr>
          <p:cNvPr id="5" name="Rectangle: Rounded Corners 4">
            <a:extLst>
              <a:ext uri="{FF2B5EF4-FFF2-40B4-BE49-F238E27FC236}">
                <a16:creationId xmlns:a16="http://schemas.microsoft.com/office/drawing/2014/main" id="{C2500210-3A79-B773-26C5-8C703FE13303}"/>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ToDoApp.tsx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8337E21A-4CA5-5802-E7FF-E18B7060A341}"/>
              </a:ext>
            </a:extLst>
          </p:cNvPr>
          <p:cNvSpPr>
            <a:spLocks noGrp="1"/>
          </p:cNvSpPr>
          <p:nvPr>
            <p:ph type="sldNum" sz="quarter" idx="2"/>
          </p:nvPr>
        </p:nvSpPr>
        <p:spPr/>
        <p:txBody>
          <a:bodyPr/>
          <a:lstStyle/>
          <a:p>
            <a:fld id="{86CB4B4D-7CA3-9044-876B-883B54F8677D}" type="slidenum">
              <a:rPr lang="en-US" smtClean="0"/>
              <a:t>34</a:t>
            </a:fld>
            <a:endParaRPr lang="en-US"/>
          </a:p>
        </p:txBody>
      </p:sp>
    </p:spTree>
    <p:extLst>
      <p:ext uri="{BB962C8B-B14F-4D97-AF65-F5344CB8AC3E}">
        <p14:creationId xmlns:p14="http://schemas.microsoft.com/office/powerpoint/2010/main" val="40690379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2863-4410-80ED-A686-0AC1A11B79D3}"/>
              </a:ext>
            </a:extLst>
          </p:cNvPr>
          <p:cNvSpPr>
            <a:spLocks noGrp="1"/>
          </p:cNvSpPr>
          <p:nvPr>
            <p:ph type="title"/>
          </p:nvPr>
        </p:nvSpPr>
        <p:spPr/>
        <p:txBody>
          <a:bodyPr/>
          <a:lstStyle/>
          <a:p>
            <a:r>
              <a:rPr lang="en-US" dirty="0"/>
              <a:t>Typical Page</a:t>
            </a:r>
          </a:p>
        </p:txBody>
      </p:sp>
      <p:pic>
        <p:nvPicPr>
          <p:cNvPr id="4" name="Picture 3">
            <a:extLst>
              <a:ext uri="{FF2B5EF4-FFF2-40B4-BE49-F238E27FC236}">
                <a16:creationId xmlns:a16="http://schemas.microsoft.com/office/drawing/2014/main" id="{12C4FEE0-BD55-86F2-A8EB-35E2CE0E5B0B}"/>
              </a:ext>
            </a:extLst>
          </p:cNvPr>
          <p:cNvPicPr>
            <a:picLocks noChangeAspect="1"/>
          </p:cNvPicPr>
          <p:nvPr/>
        </p:nvPicPr>
        <p:blipFill>
          <a:blip r:embed="rId3"/>
          <a:stretch>
            <a:fillRect/>
          </a:stretch>
        </p:blipFill>
        <p:spPr>
          <a:xfrm>
            <a:off x="838200" y="1771149"/>
            <a:ext cx="8973631" cy="4437146"/>
          </a:xfrm>
          <a:prstGeom prst="rect">
            <a:avLst/>
          </a:prstGeom>
        </p:spPr>
      </p:pic>
      <p:sp>
        <p:nvSpPr>
          <p:cNvPr id="3" name="Slide Number Placeholder 2">
            <a:extLst>
              <a:ext uri="{FF2B5EF4-FFF2-40B4-BE49-F238E27FC236}">
                <a16:creationId xmlns:a16="http://schemas.microsoft.com/office/drawing/2014/main" id="{11A8ED11-DFDD-042F-7539-92586CFFDF98}"/>
              </a:ext>
            </a:extLst>
          </p:cNvPr>
          <p:cNvSpPr>
            <a:spLocks noGrp="1"/>
          </p:cNvSpPr>
          <p:nvPr>
            <p:ph type="sldNum" sz="quarter" idx="2"/>
          </p:nvPr>
        </p:nvSpPr>
        <p:spPr/>
        <p:txBody>
          <a:bodyPr/>
          <a:lstStyle/>
          <a:p>
            <a:fld id="{86CB4B4D-7CA3-9044-876B-883B54F8677D}" type="slidenum">
              <a:rPr lang="en-US" smtClean="0"/>
              <a:t>35</a:t>
            </a:fld>
            <a:endParaRPr lang="en-US"/>
          </a:p>
        </p:txBody>
      </p:sp>
    </p:spTree>
    <p:extLst>
      <p:ext uri="{BB962C8B-B14F-4D97-AF65-F5344CB8AC3E}">
        <p14:creationId xmlns:p14="http://schemas.microsoft.com/office/powerpoint/2010/main" val="163138698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9BBC-56E2-4750-8511-BDE893713509}"/>
              </a:ext>
            </a:extLst>
          </p:cNvPr>
          <p:cNvSpPr>
            <a:spLocks noGrp="1"/>
          </p:cNvSpPr>
          <p:nvPr>
            <p:ph type="title"/>
          </p:nvPr>
        </p:nvSpPr>
        <p:spPr/>
        <p:txBody>
          <a:bodyPr/>
          <a:lstStyle/>
          <a:p>
            <a:r>
              <a:rPr lang="en-US" dirty="0"/>
              <a:t>A new pattern: an input form</a:t>
            </a:r>
          </a:p>
        </p:txBody>
      </p:sp>
      <p:sp>
        <p:nvSpPr>
          <p:cNvPr id="3" name="Slide Number Placeholder 2">
            <a:extLst>
              <a:ext uri="{FF2B5EF4-FFF2-40B4-BE49-F238E27FC236}">
                <a16:creationId xmlns:a16="http://schemas.microsoft.com/office/drawing/2014/main" id="{161DEC4A-06A5-C9AE-0410-4CC9ECF10713}"/>
              </a:ext>
            </a:extLst>
          </p:cNvPr>
          <p:cNvSpPr>
            <a:spLocks noGrp="1"/>
          </p:cNvSpPr>
          <p:nvPr>
            <p:ph type="sldNum" sz="quarter" idx="2"/>
          </p:nvPr>
        </p:nvSpPr>
        <p:spPr/>
        <p:txBody>
          <a:bodyPr/>
          <a:lstStyle/>
          <a:p>
            <a:fld id="{86CB4B4D-7CA3-9044-876B-883B54F8677D}" type="slidenum">
              <a:rPr lang="en-US" smtClean="0"/>
              <a:t>36</a:t>
            </a:fld>
            <a:endParaRPr lang="en-US"/>
          </a:p>
        </p:txBody>
      </p:sp>
      <p:sp>
        <p:nvSpPr>
          <p:cNvPr id="8" name="Rectangle: Rounded Corners 7">
            <a:extLst>
              <a:ext uri="{FF2B5EF4-FFF2-40B4-BE49-F238E27FC236}">
                <a16:creationId xmlns:a16="http://schemas.microsoft.com/office/drawing/2014/main" id="{89640228-723A-A400-9AE5-7CAFDC6E2C13}"/>
              </a:ext>
            </a:extLst>
          </p:cNvPr>
          <p:cNvSpPr/>
          <p:nvPr/>
        </p:nvSpPr>
        <p:spPr>
          <a:xfrm>
            <a:off x="6628237" y="163318"/>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ToDoItemEntryForm.tsx</a:t>
            </a:r>
            <a:endParaRPr lang="en-US" sz="2400" dirty="0">
              <a:solidFill>
                <a:schemeClr val="tx1"/>
              </a:solidFill>
            </a:endParaRPr>
          </a:p>
        </p:txBody>
      </p:sp>
      <p:sp>
        <p:nvSpPr>
          <p:cNvPr id="10" name="TextBox 9">
            <a:extLst>
              <a:ext uri="{FF2B5EF4-FFF2-40B4-BE49-F238E27FC236}">
                <a16:creationId xmlns:a16="http://schemas.microsoft.com/office/drawing/2014/main" id="{D5B0EA8D-712A-9C7F-BBE9-9A8CAC7592EB}"/>
              </a:ext>
            </a:extLst>
          </p:cNvPr>
          <p:cNvSpPr txBox="1"/>
          <p:nvPr/>
        </p:nvSpPr>
        <p:spPr>
          <a:xfrm>
            <a:off x="838199" y="1415136"/>
            <a:ext cx="8920795" cy="4708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200" b="0" dirty="0">
                <a:solidFill>
                  <a:srgbClr val="AF00DB"/>
                </a:solidFill>
                <a:effectLst/>
                <a:latin typeface="Consolas" panose="020B0609020204030204" pitchFamily="49" charset="0"/>
              </a:rPr>
              <a:t>export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ToDoItemEntryForm</a:t>
            </a:r>
            <a:r>
              <a:rPr lang="en-US" sz="1200" b="0" dirty="0">
                <a:solidFill>
                  <a:srgbClr val="000000"/>
                </a:solidFill>
                <a:effectLst/>
                <a:latin typeface="Consolas" panose="020B0609020204030204" pitchFamily="49" charset="0"/>
              </a:rPr>
              <a:t> (</a:t>
            </a:r>
            <a:r>
              <a:rPr lang="en-US" sz="1200" b="0" dirty="0">
                <a:solidFill>
                  <a:srgbClr val="001080"/>
                </a:solidFill>
                <a:effectLst/>
                <a:latin typeface="Consolas" panose="020B0609020204030204" pitchFamily="49" charset="0"/>
              </a:rPr>
              <a:t>props</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onAdd</a:t>
            </a:r>
            <a:r>
              <a:rPr lang="en-US" sz="1200" b="0" dirty="0">
                <a:solidFill>
                  <a:srgbClr val="000000"/>
                </a:solidFill>
                <a:effectLst/>
                <a:latin typeface="Consolas" panose="020B0609020204030204" pitchFamily="49" charset="0"/>
              </a:rPr>
              <a:t>:(</a:t>
            </a:r>
            <a:r>
              <a:rPr lang="en-US" sz="1200" b="0" dirty="0" err="1">
                <a:solidFill>
                  <a:srgbClr val="001080"/>
                </a:solidFill>
                <a:effectLst/>
                <a:latin typeface="Consolas" panose="020B0609020204030204" pitchFamily="49" charset="0"/>
              </a:rPr>
              <a:t>item</a:t>
            </a:r>
            <a:r>
              <a:rPr lang="en-US" sz="1200" b="0" dirty="0" err="1">
                <a:solidFill>
                  <a:srgbClr val="000000"/>
                </a:solidFill>
                <a:effectLst/>
                <a:latin typeface="Consolas" panose="020B0609020204030204" pitchFamily="49" charset="0"/>
              </a:rPr>
              <a:t>:</a:t>
            </a:r>
            <a:r>
              <a:rPr lang="en-US" sz="1200" b="0" dirty="0" err="1">
                <a:solidFill>
                  <a:srgbClr val="267F99"/>
                </a:solidFill>
                <a:effectLst/>
                <a:latin typeface="Consolas" panose="020B0609020204030204" pitchFamily="49" charset="0"/>
              </a:rPr>
              <a:t>ToDoItem</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=&gt;</a:t>
            </a:r>
            <a:r>
              <a:rPr lang="en-US" sz="1200" b="0" dirty="0">
                <a:solidFill>
                  <a:srgbClr val="267F99"/>
                </a:solidFill>
                <a:effectLst/>
                <a:latin typeface="Consolas" panose="020B0609020204030204" pitchFamily="49" charset="0"/>
              </a:rPr>
              <a:t>void</a:t>
            </a:r>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state variables for this form</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title</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setTitle</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string</a:t>
            </a:r>
            <a:r>
              <a:rPr lang="en-US" sz="1200" b="0" dirty="0">
                <a:solidFill>
                  <a:srgbClr val="000000"/>
                </a:solidFill>
                <a:effectLst/>
                <a:latin typeface="Consolas" panose="020B0609020204030204" pitchFamily="49" charset="0"/>
              </a:rPr>
              <a:t>&gt;(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priority</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setPriority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70C1"/>
                </a:solidFill>
                <a:effectLst/>
                <a:latin typeface="Consolas" panose="020B0609020204030204" pitchFamily="49" charset="0"/>
              </a:rPr>
              <a:t>key</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setKey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key is assigned when the item is created.</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handleClick</a:t>
            </a:r>
            <a:r>
              <a:rPr lang="en-US" sz="1200" b="0" dirty="0">
                <a:solidFill>
                  <a:srgbClr val="000000"/>
                </a:solidFill>
                <a:effectLst/>
                <a:latin typeface="Consolas" panose="020B0609020204030204" pitchFamily="49" charset="0"/>
              </a:rPr>
              <a:t>(</a:t>
            </a:r>
            <a:r>
              <a:rPr lang="en-US" sz="1200" b="0" dirty="0">
                <a:solidFill>
                  <a:srgbClr val="001080"/>
                </a:solidFill>
                <a:effectLst/>
                <a:latin typeface="Consolas" panose="020B0609020204030204" pitchFamily="49" charset="0"/>
              </a:rPr>
              <a:t>event</a:t>
            </a:r>
            <a:r>
              <a:rPr lang="en-US" sz="1200" b="0" dirty="0">
                <a:solidFill>
                  <a:srgbClr val="000000"/>
                </a:solidFill>
                <a:effectLst/>
                <a:latin typeface="Consolas" panose="020B0609020204030204" pitchFamily="49" charset="0"/>
              </a:rPr>
              <a:t>) { --- } </a:t>
            </a:r>
            <a:r>
              <a:rPr lang="en-US" sz="1200" dirty="0">
                <a:solidFill>
                  <a:srgbClr val="008000"/>
                </a:solidFill>
                <a:latin typeface="Consolas" panose="020B0609020204030204" pitchFamily="49" charset="0"/>
              </a:rPr>
              <a:t>// on next slide</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AF00DB"/>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&lt;form&gt;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FormControl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as</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"b"</a:t>
            </a:r>
            <a:r>
              <a:rPr lang="en-US" sz="1200" b="0" dirty="0">
                <a:solidFill>
                  <a:srgbClr val="800000"/>
                </a:solidFill>
                <a:effectLst/>
                <a:latin typeface="Consolas" panose="020B0609020204030204" pitchFamily="49" charset="0"/>
              </a:rPr>
              <a:t>&gt;</a:t>
            </a:r>
            <a:r>
              <a:rPr lang="en-US" sz="1200" b="0" dirty="0">
                <a:solidFill>
                  <a:srgbClr val="000000"/>
                </a:solidFill>
                <a:effectLst/>
                <a:latin typeface="Consolas" panose="020B0609020204030204" pitchFamily="49" charset="0"/>
              </a:rPr>
              <a:t>Add TODO item here:</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HStack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w</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'200'</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Input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name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"title"</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value</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070C1"/>
                </a:solidFill>
                <a:effectLst/>
                <a:latin typeface="Consolas" panose="020B0609020204030204" pitchFamily="49" charset="0"/>
              </a:rPr>
              <a:t>title</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placeholder</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'type item name here'</a:t>
            </a:r>
            <a:endParaRPr lang="en-US" sz="1200" b="0" dirty="0">
              <a:solidFill>
                <a:srgbClr val="000000"/>
              </a:solidFill>
              <a:effectLst/>
              <a:latin typeface="Consolas" panose="020B0609020204030204" pitchFamily="49" charset="0"/>
            </a:endParaRP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E50000"/>
                </a:solidFill>
                <a:effectLst/>
                <a:highlight>
                  <a:srgbClr val="FFFF00"/>
                </a:highlight>
                <a:latin typeface="Consolas" panose="020B0609020204030204" pitchFamily="49" charset="0"/>
              </a:rPr>
              <a:t>onChange</a:t>
            </a:r>
            <a:r>
              <a:rPr lang="en-US" sz="1200" b="0" dirty="0">
                <a:solidFill>
                  <a:srgbClr val="000000"/>
                </a:solidFill>
                <a:effectLst/>
                <a:highlight>
                  <a:srgbClr val="FFFF00"/>
                </a:highlight>
                <a:latin typeface="Consolas" panose="020B0609020204030204" pitchFamily="49" charset="0"/>
              </a:rPr>
              <a:t>=</a:t>
            </a:r>
            <a:r>
              <a:rPr lang="en-US" sz="1200" b="0" dirty="0">
                <a:solidFill>
                  <a:srgbClr val="0000FF"/>
                </a:solidFill>
                <a:effectLst/>
                <a:highlight>
                  <a:srgbClr val="FFFF00"/>
                </a:highlight>
                <a:latin typeface="Consolas" panose="020B0609020204030204" pitchFamily="49" charset="0"/>
              </a:rPr>
              <a:t>{</a:t>
            </a:r>
            <a:r>
              <a:rPr lang="en-US" sz="1200" b="0" dirty="0">
                <a:solidFill>
                  <a:srgbClr val="000000"/>
                </a:solidFill>
                <a:effectLst/>
                <a:highlight>
                  <a:srgbClr val="FFFF00"/>
                </a:highlight>
                <a:latin typeface="Consolas" panose="020B0609020204030204" pitchFamily="49" charset="0"/>
              </a:rPr>
              <a:t>(</a:t>
            </a:r>
            <a:r>
              <a:rPr lang="en-US" sz="1200" b="0" dirty="0">
                <a:solidFill>
                  <a:srgbClr val="001080"/>
                </a:solidFill>
                <a:effectLst/>
                <a:highlight>
                  <a:srgbClr val="FFFF00"/>
                </a:highlight>
                <a:latin typeface="Consolas" panose="020B0609020204030204" pitchFamily="49" charset="0"/>
              </a:rPr>
              <a:t>event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=&gt;</a:t>
            </a:r>
            <a:r>
              <a:rPr lang="en-US" sz="1200" b="0" dirty="0">
                <a:solidFill>
                  <a:srgbClr val="000000"/>
                </a:solidFill>
                <a:effectLst/>
                <a:highlight>
                  <a:srgbClr val="FFFF00"/>
                </a:highlight>
                <a:latin typeface="Consolas" panose="020B0609020204030204" pitchFamily="49" charset="0"/>
              </a:rPr>
              <a:t> {</a:t>
            </a: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795E26"/>
                </a:solidFill>
                <a:effectLst/>
                <a:highlight>
                  <a:srgbClr val="FFFF00"/>
                </a:highlight>
                <a:latin typeface="Consolas" panose="020B0609020204030204" pitchFamily="49" charset="0"/>
              </a:rPr>
              <a:t>setTitle</a:t>
            </a:r>
            <a:r>
              <a:rPr lang="en-US" sz="1200" b="0" dirty="0">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highlight>
                  <a:srgbClr val="FFFF00"/>
                </a:highlight>
                <a:latin typeface="Consolas" panose="020B0609020204030204" pitchFamily="49" charset="0"/>
              </a:rPr>
              <a:t>                </a:t>
            </a:r>
            <a:r>
              <a:rPr lang="en-US" sz="1200" b="0" dirty="0">
                <a:solidFill>
                  <a:srgbClr val="001080"/>
                </a:solidFill>
                <a:effectLst/>
                <a:highlight>
                  <a:srgbClr val="FFFF00"/>
                </a:highlight>
                <a:latin typeface="Consolas" panose="020B0609020204030204" pitchFamily="49" charset="0"/>
              </a:rPr>
              <a:t>console</a:t>
            </a:r>
            <a:r>
              <a:rPr lang="en-US" sz="1200" b="0" dirty="0">
                <a:solidFill>
                  <a:srgbClr val="000000"/>
                </a:solidFill>
                <a:effectLst/>
                <a:highlight>
                  <a:srgbClr val="FFFF00"/>
                </a:highlight>
                <a:latin typeface="Consolas" panose="020B0609020204030204" pitchFamily="49" charset="0"/>
              </a:rPr>
              <a:t>.</a:t>
            </a:r>
            <a:r>
              <a:rPr lang="en-US" sz="1200" b="0" dirty="0">
                <a:solidFill>
                  <a:srgbClr val="795E26"/>
                </a:solidFill>
                <a:effectLst/>
                <a:highlight>
                  <a:srgbClr val="FFFF00"/>
                </a:highlight>
                <a:latin typeface="Consolas" panose="020B0609020204030204" pitchFamily="49" charset="0"/>
              </a:rPr>
              <a:t>log</a:t>
            </a:r>
            <a:r>
              <a:rPr lang="en-US" sz="1200" b="0" dirty="0">
                <a:solidFill>
                  <a:srgbClr val="000000"/>
                </a:solidFill>
                <a:effectLst/>
                <a:highlight>
                  <a:srgbClr val="FFFF00"/>
                </a:highlight>
                <a:latin typeface="Consolas" panose="020B0609020204030204" pitchFamily="49" charset="0"/>
              </a:rPr>
              <a:t>(</a:t>
            </a:r>
            <a:r>
              <a:rPr lang="en-US" sz="1200" b="0" dirty="0">
                <a:solidFill>
                  <a:srgbClr val="A31515"/>
                </a:solidFill>
                <a:effectLst/>
                <a:highlight>
                  <a:srgbClr val="FFFF00"/>
                </a:highlight>
                <a:latin typeface="Consolas" panose="020B0609020204030204" pitchFamily="49" charset="0"/>
              </a:rPr>
              <a:t>'setting Title to:'</a:t>
            </a:r>
            <a:r>
              <a:rPr lang="en-US" sz="1200" b="0" dirty="0">
                <a:solidFill>
                  <a:srgbClr val="000000"/>
                </a:solidFill>
                <a:effectLst/>
                <a:highlight>
                  <a:srgbClr val="FFFF00"/>
                </a:highlight>
                <a:latin typeface="Consolas" panose="020B0609020204030204" pitchFamily="49" charset="0"/>
              </a:rPr>
              <a:t>, </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p:txBody>
      </p:sp>
      <p:sp>
        <p:nvSpPr>
          <p:cNvPr id="11" name="Arrow: Left 10">
            <a:extLst>
              <a:ext uri="{FF2B5EF4-FFF2-40B4-BE49-F238E27FC236}">
                <a16:creationId xmlns:a16="http://schemas.microsoft.com/office/drawing/2014/main" id="{72F34726-38E1-9982-EA16-E7A798475371}"/>
              </a:ext>
            </a:extLst>
          </p:cNvPr>
          <p:cNvSpPr/>
          <p:nvPr/>
        </p:nvSpPr>
        <p:spPr>
          <a:xfrm>
            <a:off x="7585167" y="1504529"/>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The state of the form is kept in the state variables of the component</a:t>
            </a:r>
          </a:p>
        </p:txBody>
      </p:sp>
      <p:sp>
        <p:nvSpPr>
          <p:cNvPr id="12" name="Arrow: Left 11">
            <a:extLst>
              <a:ext uri="{FF2B5EF4-FFF2-40B4-BE49-F238E27FC236}">
                <a16:creationId xmlns:a16="http://schemas.microsoft.com/office/drawing/2014/main" id="{50C59037-E116-F586-BBAF-EE4F409CE489}"/>
              </a:ext>
            </a:extLst>
          </p:cNvPr>
          <p:cNvSpPr/>
          <p:nvPr/>
        </p:nvSpPr>
        <p:spPr>
          <a:xfrm>
            <a:off x="7491207" y="4069565"/>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One &lt;</a:t>
            </a:r>
            <a:r>
              <a:rPr lang="en-US" dirty="0"/>
              <a:t>Input&gt; component for each blank space in the form.</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3" name="Arrow: Left 12">
            <a:extLst>
              <a:ext uri="{FF2B5EF4-FFF2-40B4-BE49-F238E27FC236}">
                <a16:creationId xmlns:a16="http://schemas.microsoft.com/office/drawing/2014/main" id="{5FC90069-7E5B-0F64-1D4D-324B997BB5FE}"/>
              </a:ext>
            </a:extLst>
          </p:cNvPr>
          <p:cNvSpPr/>
          <p:nvPr/>
        </p:nvSpPr>
        <p:spPr>
          <a:xfrm>
            <a:off x="7419934" y="4858704"/>
            <a:ext cx="4476204" cy="733659"/>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Update the state variable at every keypress</a:t>
            </a:r>
          </a:p>
        </p:txBody>
      </p:sp>
    </p:spTree>
    <p:extLst>
      <p:ext uri="{BB962C8B-B14F-4D97-AF65-F5344CB8AC3E}">
        <p14:creationId xmlns:p14="http://schemas.microsoft.com/office/powerpoint/2010/main" val="33378925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9F2D8-33B6-FD14-85F4-E8AED62C82CF}"/>
              </a:ext>
            </a:extLst>
          </p:cNvPr>
          <p:cNvSpPr>
            <a:spLocks noGrp="1"/>
          </p:cNvSpPr>
          <p:nvPr>
            <p:ph type="title"/>
          </p:nvPr>
        </p:nvSpPr>
        <p:spPr/>
        <p:txBody>
          <a:bodyPr/>
          <a:lstStyle/>
          <a:p>
            <a:r>
              <a:rPr lang="en-US" dirty="0" err="1"/>
              <a:t>handleClick</a:t>
            </a:r>
            <a:endParaRPr lang="en-US" dirty="0"/>
          </a:p>
        </p:txBody>
      </p:sp>
      <p:sp>
        <p:nvSpPr>
          <p:cNvPr id="3" name="Slide Number Placeholder 2">
            <a:extLst>
              <a:ext uri="{FF2B5EF4-FFF2-40B4-BE49-F238E27FC236}">
                <a16:creationId xmlns:a16="http://schemas.microsoft.com/office/drawing/2014/main" id="{50F480E3-4311-3174-B62F-B16A5B68BB60}"/>
              </a:ext>
            </a:extLst>
          </p:cNvPr>
          <p:cNvSpPr>
            <a:spLocks noGrp="1"/>
          </p:cNvSpPr>
          <p:nvPr>
            <p:ph type="sldNum" sz="quarter" idx="2"/>
          </p:nvPr>
        </p:nvSpPr>
        <p:spPr/>
        <p:txBody>
          <a:bodyPr/>
          <a:lstStyle/>
          <a:p>
            <a:fld id="{86CB4B4D-7CA3-9044-876B-883B54F8677D}" type="slidenum">
              <a:rPr lang="en-US" smtClean="0"/>
              <a:t>37</a:t>
            </a:fld>
            <a:endParaRPr lang="en-US"/>
          </a:p>
        </p:txBody>
      </p:sp>
      <p:sp>
        <p:nvSpPr>
          <p:cNvPr id="5" name="TextBox 4">
            <a:extLst>
              <a:ext uri="{FF2B5EF4-FFF2-40B4-BE49-F238E27FC236}">
                <a16:creationId xmlns:a16="http://schemas.microsoft.com/office/drawing/2014/main" id="{88155E5B-6BD0-A68E-027B-80D70BAD1978}"/>
              </a:ext>
            </a:extLst>
          </p:cNvPr>
          <p:cNvSpPr txBox="1"/>
          <p:nvPr/>
        </p:nvSpPr>
        <p:spPr>
          <a:xfrm>
            <a:off x="756007" y="1325563"/>
            <a:ext cx="11049000"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 state variables for this form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priority</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event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event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preventDefault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magic, sorry.</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onAdd</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priority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tell the parent about the new item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0882546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F18C6-0B72-6DEE-C4E0-C198D85351D0}"/>
              </a:ext>
            </a:extLst>
          </p:cNvPr>
          <p:cNvSpPr>
            <a:spLocks noGrp="1"/>
          </p:cNvSpPr>
          <p:nvPr>
            <p:ph type="title"/>
          </p:nvPr>
        </p:nvSpPr>
        <p:spPr/>
        <p:txBody>
          <a:bodyPr/>
          <a:lstStyle/>
          <a:p>
            <a:r>
              <a:rPr lang="en-US" dirty="0"/>
              <a:t>Treat values of state variables as read-only</a:t>
            </a:r>
          </a:p>
        </p:txBody>
      </p:sp>
      <p:sp>
        <p:nvSpPr>
          <p:cNvPr id="3" name="Text Placeholder 2">
            <a:extLst>
              <a:ext uri="{FF2B5EF4-FFF2-40B4-BE49-F238E27FC236}">
                <a16:creationId xmlns:a16="http://schemas.microsoft.com/office/drawing/2014/main" id="{F8443D7D-ABC6-0D05-1F32-338E18AAF44F}"/>
              </a:ext>
            </a:extLst>
          </p:cNvPr>
          <p:cNvSpPr>
            <a:spLocks noGrp="1"/>
          </p:cNvSpPr>
          <p:nvPr>
            <p:ph type="body" idx="1"/>
          </p:nvPr>
        </p:nvSpPr>
        <p:spPr/>
        <p:txBody>
          <a:bodyPr/>
          <a:lstStyle/>
          <a:p>
            <a:r>
              <a:rPr lang="en-US" b="0" i="0" dirty="0">
                <a:solidFill>
                  <a:srgbClr val="23272F"/>
                </a:solidFill>
                <a:effectLst/>
              </a:rPr>
              <a:t>State can hold any kind of JavaScript value, including objects. </a:t>
            </a:r>
          </a:p>
          <a:p>
            <a:r>
              <a:rPr lang="en-US" b="0" i="0" dirty="0">
                <a:solidFill>
                  <a:srgbClr val="23272F"/>
                </a:solidFill>
                <a:effectLst/>
              </a:rPr>
              <a:t>But you shouldn’t change objects that you hold in the React state directly. </a:t>
            </a:r>
          </a:p>
          <a:p>
            <a:r>
              <a:rPr lang="en-US" b="0" i="0" dirty="0">
                <a:solidFill>
                  <a:srgbClr val="23272F"/>
                </a:solidFill>
                <a:effectLst/>
              </a:rPr>
              <a:t>Instead, when you want to update an object, you need to create a new one (or make a copy of an existing one), and then set the state to use that copy.</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7143AE94-FA17-D00C-F061-53339506034C}"/>
              </a:ext>
            </a:extLst>
          </p:cNvPr>
          <p:cNvSpPr>
            <a:spLocks noGrp="1"/>
          </p:cNvSpPr>
          <p:nvPr>
            <p:ph type="sldNum" sz="quarter" idx="2"/>
          </p:nvPr>
        </p:nvSpPr>
        <p:spPr/>
        <p:txBody>
          <a:bodyPr/>
          <a:lstStyle/>
          <a:p>
            <a:fld id="{86CB4B4D-7CA3-9044-876B-883B54F8677D}" type="slidenum">
              <a:rPr lang="en-US" smtClean="0"/>
              <a:t>38</a:t>
            </a:fld>
            <a:endParaRPr lang="en-US"/>
          </a:p>
        </p:txBody>
      </p:sp>
      <p:sp>
        <p:nvSpPr>
          <p:cNvPr id="6" name="TextBox 5">
            <a:extLst>
              <a:ext uri="{FF2B5EF4-FFF2-40B4-BE49-F238E27FC236}">
                <a16:creationId xmlns:a16="http://schemas.microsoft.com/office/drawing/2014/main" id="{DA188E45-1403-D085-41C2-3E3A59726ABD}"/>
              </a:ext>
            </a:extLst>
          </p:cNvPr>
          <p:cNvSpPr txBox="1"/>
          <p:nvPr/>
        </p:nvSpPr>
        <p:spPr>
          <a:xfrm>
            <a:off x="3657600" y="5684674"/>
            <a:ext cx="6915150"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400" dirty="0">
                <a:hlinkClick r:id="rId3"/>
              </a:rPr>
              <a:t>https://react.dev/learn/updating-objects-in-state</a:t>
            </a:r>
            <a:endParaRPr lang="en-US" sz="2400" dirty="0"/>
          </a:p>
        </p:txBody>
      </p:sp>
    </p:spTree>
    <p:extLst>
      <p:ext uri="{BB962C8B-B14F-4D97-AF65-F5344CB8AC3E}">
        <p14:creationId xmlns:p14="http://schemas.microsoft.com/office/powerpoint/2010/main" val="1508148736"/>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37E3A-DF46-1B69-AD2F-A59803416F5F}"/>
              </a:ext>
            </a:extLst>
          </p:cNvPr>
          <p:cNvSpPr>
            <a:spLocks noGrp="1"/>
          </p:cNvSpPr>
          <p:nvPr>
            <p:ph type="title"/>
          </p:nvPr>
        </p:nvSpPr>
        <p:spPr/>
        <p:txBody>
          <a:bodyPr/>
          <a:lstStyle/>
          <a:p>
            <a:r>
              <a:rPr lang="en-US" dirty="0"/>
              <a:t>Array update cheat sheet</a:t>
            </a:r>
          </a:p>
        </p:txBody>
      </p:sp>
      <p:sp>
        <p:nvSpPr>
          <p:cNvPr id="4" name="Slide Number Placeholder 3">
            <a:extLst>
              <a:ext uri="{FF2B5EF4-FFF2-40B4-BE49-F238E27FC236}">
                <a16:creationId xmlns:a16="http://schemas.microsoft.com/office/drawing/2014/main" id="{E1C4E6F3-FD21-9A3F-87B8-3090E41E53C2}"/>
              </a:ext>
            </a:extLst>
          </p:cNvPr>
          <p:cNvSpPr>
            <a:spLocks noGrp="1"/>
          </p:cNvSpPr>
          <p:nvPr>
            <p:ph type="sldNum" sz="quarter" idx="2"/>
          </p:nvPr>
        </p:nvSpPr>
        <p:spPr/>
        <p:txBody>
          <a:bodyPr/>
          <a:lstStyle/>
          <a:p>
            <a:fld id="{86CB4B4D-7CA3-9044-876B-883B54F8677D}" type="slidenum">
              <a:rPr lang="en-US" smtClean="0"/>
              <a:t>39</a:t>
            </a:fld>
            <a:endParaRPr lang="en-US"/>
          </a:p>
        </p:txBody>
      </p:sp>
      <p:pic>
        <p:nvPicPr>
          <p:cNvPr id="7" name="Picture 6">
            <a:extLst>
              <a:ext uri="{FF2B5EF4-FFF2-40B4-BE49-F238E27FC236}">
                <a16:creationId xmlns:a16="http://schemas.microsoft.com/office/drawing/2014/main" id="{49CA10BC-A428-9B82-D77B-EE26B33522AA}"/>
              </a:ext>
            </a:extLst>
          </p:cNvPr>
          <p:cNvPicPr>
            <a:picLocks noChangeAspect="1"/>
          </p:cNvPicPr>
          <p:nvPr/>
        </p:nvPicPr>
        <p:blipFill>
          <a:blip r:embed="rId3"/>
          <a:stretch>
            <a:fillRect/>
          </a:stretch>
        </p:blipFill>
        <p:spPr>
          <a:xfrm>
            <a:off x="1066681" y="1611630"/>
            <a:ext cx="8825032" cy="3188970"/>
          </a:xfrm>
          <a:prstGeom prst="rect">
            <a:avLst/>
          </a:prstGeom>
        </p:spPr>
      </p:pic>
      <p:sp>
        <p:nvSpPr>
          <p:cNvPr id="9" name="TextBox 8">
            <a:extLst>
              <a:ext uri="{FF2B5EF4-FFF2-40B4-BE49-F238E27FC236}">
                <a16:creationId xmlns:a16="http://schemas.microsoft.com/office/drawing/2014/main" id="{B9B3C9FE-AD16-6D09-62B3-7C73E9CE42B0}"/>
              </a:ext>
            </a:extLst>
          </p:cNvPr>
          <p:cNvSpPr txBox="1"/>
          <p:nvPr/>
        </p:nvSpPr>
        <p:spPr>
          <a:xfrm>
            <a:off x="5860733" y="5667494"/>
            <a:ext cx="6097904"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https://react.dev/learn/updating-arrays-in-state</a:t>
            </a:r>
            <a:endParaRPr lang="en-US" dirty="0"/>
          </a:p>
        </p:txBody>
      </p:sp>
    </p:spTree>
    <p:extLst>
      <p:ext uri="{BB962C8B-B14F-4D97-AF65-F5344CB8AC3E}">
        <p14:creationId xmlns:p14="http://schemas.microsoft.com/office/powerpoint/2010/main" val="234170671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838200" y="18255"/>
            <a:ext cx="10515600" cy="1325563"/>
          </a:xfrm>
          <a:prstGeom prst="rect">
            <a:avLst/>
          </a:prstGeom>
        </p:spPr>
        <p:txBody>
          <a:bodyPr/>
          <a:lstStyle/>
          <a:p>
            <a:r>
              <a:rPr dirty="0"/>
              <a:t>Rich, interactive web apps</a:t>
            </a:r>
          </a:p>
        </p:txBody>
      </p:sp>
      <p:sp>
        <p:nvSpPr>
          <p:cNvPr id="132" name="Content Placeholder 2"/>
          <p:cNvSpPr txBox="1">
            <a:spLocks noGrp="1"/>
          </p:cNvSpPr>
          <p:nvPr>
            <p:ph type="body" idx="1"/>
          </p:nvPr>
        </p:nvSpPr>
        <p:spPr>
          <a:xfrm>
            <a:off x="838200" y="1500160"/>
            <a:ext cx="7887345" cy="4351338"/>
          </a:xfrm>
          <a:prstGeom prst="rect">
            <a:avLst/>
          </a:prstGeom>
        </p:spPr>
        <p:txBody>
          <a:bodyPr/>
          <a:lstStyle/>
          <a:p>
            <a:r>
              <a:t>Infinite scrolling of cats</a:t>
            </a:r>
          </a:p>
        </p:txBody>
      </p:sp>
      <p:pic>
        <p:nvPicPr>
          <p:cNvPr id="133" name="Image" descr="Image"/>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65392" y="1874654"/>
            <a:ext cx="3519545" cy="4847159"/>
          </a:xfrm>
          <a:prstGeom prst="rect">
            <a:avLst/>
          </a:prstGeom>
          <a:ln w="12700">
            <a:miter lim="400000"/>
          </a:ln>
        </p:spPr>
      </p:pic>
      <p:pic>
        <p:nvPicPr>
          <p:cNvPr id="2" name="Instagram sm t2" descr="Instagram sm t2">
            <a:hlinkClick r:id="" action="ppaction://media"/>
            <a:extLst>
              <a:ext uri="{FF2B5EF4-FFF2-40B4-BE49-F238E27FC236}">
                <a16:creationId xmlns:a16="http://schemas.microsoft.com/office/drawing/2014/main" id="{19662B40-90D8-D0D6-5525-08DABD108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8196" y="1874653"/>
            <a:ext cx="2999181" cy="4847160"/>
          </a:xfrm>
          <a:prstGeom prst="rect">
            <a:avLst/>
          </a:prstGeom>
        </p:spPr>
      </p:pic>
      <p:sp>
        <p:nvSpPr>
          <p:cNvPr id="3" name="Slide Number Placeholder 2">
            <a:extLst>
              <a:ext uri="{FF2B5EF4-FFF2-40B4-BE49-F238E27FC236}">
                <a16:creationId xmlns:a16="http://schemas.microsoft.com/office/drawing/2014/main" id="{033C1CDC-034B-D7D1-7708-3CB4CDA27F1D}"/>
              </a:ext>
            </a:extLst>
          </p:cNvPr>
          <p:cNvSpPr>
            <a:spLocks noGrp="1"/>
          </p:cNvSpPr>
          <p:nvPr>
            <p:ph type="sldNum" sz="quarter" idx="2"/>
          </p:nvPr>
        </p:nvSpPr>
        <p:spPr/>
        <p:txBody>
          <a:bodyPr/>
          <a:lstStyle/>
          <a:p>
            <a:fld id="{86CB4B4D-7CA3-9044-876B-883B54F8677D}" type="slidenum">
              <a:rPr lang="en-US" smtClean="0"/>
              <a:t>4</a:t>
            </a:fld>
            <a:endParaRPr lang="en-US"/>
          </a:p>
        </p:txBody>
      </p:sp>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A50AF-F7C9-5190-394E-0A6E5E6FCD8A}"/>
              </a:ext>
            </a:extLst>
          </p:cNvPr>
          <p:cNvSpPr>
            <a:spLocks noGrp="1"/>
          </p:cNvSpPr>
          <p:nvPr>
            <p:ph type="title"/>
          </p:nvPr>
        </p:nvSpPr>
        <p:spPr/>
        <p:txBody>
          <a:bodyPr/>
          <a:lstStyle/>
          <a:p>
            <a:r>
              <a:rPr lang="en-US" dirty="0"/>
              <a:t>Use </a:t>
            </a:r>
            <a:r>
              <a:rPr lang="en-US" b="1" dirty="0"/>
              <a:t>spread</a:t>
            </a:r>
            <a:r>
              <a:rPr lang="en-US" dirty="0"/>
              <a:t> to update an object</a:t>
            </a:r>
          </a:p>
        </p:txBody>
      </p:sp>
      <p:sp>
        <p:nvSpPr>
          <p:cNvPr id="3" name="Slide Number Placeholder 2">
            <a:extLst>
              <a:ext uri="{FF2B5EF4-FFF2-40B4-BE49-F238E27FC236}">
                <a16:creationId xmlns:a16="http://schemas.microsoft.com/office/drawing/2014/main" id="{2B32DC72-D313-61E1-AE04-43AAFCD85F1B}"/>
              </a:ext>
            </a:extLst>
          </p:cNvPr>
          <p:cNvSpPr>
            <a:spLocks noGrp="1"/>
          </p:cNvSpPr>
          <p:nvPr>
            <p:ph type="sldNum" sz="quarter" idx="2"/>
          </p:nvPr>
        </p:nvSpPr>
        <p:spPr/>
        <p:txBody>
          <a:bodyPr/>
          <a:lstStyle/>
          <a:p>
            <a:fld id="{86CB4B4D-7CA3-9044-876B-883B54F8677D}" type="slidenum">
              <a:rPr lang="en-US" smtClean="0"/>
              <a:t>40</a:t>
            </a:fld>
            <a:endParaRPr lang="en-US"/>
          </a:p>
        </p:txBody>
      </p:sp>
      <p:sp>
        <p:nvSpPr>
          <p:cNvPr id="5" name="TextBox 4">
            <a:extLst>
              <a:ext uri="{FF2B5EF4-FFF2-40B4-BE49-F238E27FC236}">
                <a16:creationId xmlns:a16="http://schemas.microsoft.com/office/drawing/2014/main" id="{6F796FBA-A6BF-A7E2-C0AB-B8FF091C6F8C}"/>
              </a:ext>
            </a:extLst>
          </p:cNvPr>
          <p:cNvSpPr txBox="1"/>
          <p:nvPr/>
        </p:nvSpPr>
        <p:spPr>
          <a:xfrm>
            <a:off x="838199" y="1630837"/>
            <a:ext cx="9493577" cy="2862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err="1">
                <a:solidFill>
                  <a:srgbClr val="0070C1"/>
                </a:solidFill>
                <a:effectLst/>
                <a:latin typeface="Consolas" panose="020B0609020204030204" pitchFamily="49" charset="0"/>
              </a:rPr>
              <a:t>position</a:t>
            </a:r>
            <a:r>
              <a:rPr lang="en-US" sz="2000" b="0" dirty="0" err="1">
                <a:solidFill>
                  <a:srgbClr val="000000"/>
                </a:solidFill>
                <a:effectLst/>
                <a:latin typeface="Consolas" panose="020B0609020204030204" pitchFamily="49" charset="0"/>
              </a:rPr>
              <a:t>.</a:t>
            </a:r>
            <a:r>
              <a:rPr lang="en-US" sz="2000" b="0" dirty="0" err="1">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a:t>
            </a:r>
          </a:p>
          <a:p>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will not trigger a re-render</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 </a:t>
            </a:r>
            <a:r>
              <a:rPr lang="en-US" sz="2000" b="0" dirty="0">
                <a:solidFill>
                  <a:srgbClr val="008000"/>
                </a:solidFill>
                <a:effectLst/>
                <a:latin typeface="Consolas" panose="020B0609020204030204" pitchFamily="49" charset="0"/>
              </a:rPr>
              <a:t>// this works</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2</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3</a:t>
            </a:r>
            <a:r>
              <a:rPr lang="en-US" sz="2000" b="0" dirty="0">
                <a:solidFill>
                  <a:srgbClr val="000000"/>
                </a:solidFill>
                <a:effectLst/>
                <a:latin typeface="Consolas" panose="020B0609020204030204" pitchFamily="49" charset="0"/>
              </a:rPr>
              <a:t>]);</a:t>
            </a:r>
          </a:p>
          <a:p>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4</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works, too</a:t>
            </a:r>
            <a:endParaRPr lang="en-US" sz="20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24460874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838200" y="18255"/>
            <a:ext cx="10515600" cy="1325563"/>
          </a:xfrm>
          <a:prstGeom prst="rect">
            <a:avLst/>
          </a:prstGeom>
        </p:spPr>
        <p:txBody>
          <a:bodyPr/>
          <a:lstStyle/>
          <a:p>
            <a:r>
              <a:t>Review</a:t>
            </a:r>
          </a:p>
        </p:txBody>
      </p:sp>
      <p:sp>
        <p:nvSpPr>
          <p:cNvPr id="419" name="Text Placeholder 2"/>
          <p:cNvSpPr txBox="1">
            <a:spLocks noGrp="1"/>
          </p:cNvSpPr>
          <p:nvPr>
            <p:ph type="body" idx="1"/>
          </p:nvPr>
        </p:nvSpPr>
        <p:spPr>
          <a:xfrm>
            <a:off x="838200" y="1500160"/>
            <a:ext cx="7887345" cy="4351338"/>
          </a:xfrm>
          <a:prstGeom prst="rect">
            <a:avLst/>
          </a:prstGeom>
        </p:spPr>
        <p:txBody>
          <a:bodyPr/>
          <a:lstStyle/>
          <a:p>
            <a:r>
              <a:rPr dirty="0"/>
              <a:t>Now that you've studied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p>
          <a:p>
            <a:pPr marL="190500">
              <a:spcBef>
                <a:spcPts val="500"/>
              </a:spcBef>
              <a:defRPr sz="2400"/>
            </a:pPr>
            <a:r>
              <a:rPr lang="en-US" dirty="0"/>
              <a:t>In Module 09, we'll study another feature of React that enhances modularity: hooks. </a:t>
            </a:r>
            <a:endParaRPr b="1" dirty="0"/>
          </a:p>
        </p:txBody>
      </p:sp>
      <p:sp>
        <p:nvSpPr>
          <p:cNvPr id="420"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41</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838200" y="18255"/>
            <a:ext cx="10515600" cy="1325563"/>
          </a:xfrm>
          <a:prstGeom prst="rect">
            <a:avLst/>
          </a:prstGeom>
        </p:spPr>
        <p:txBody>
          <a:bodyPr>
            <a:normAutofit/>
          </a:bodyPr>
          <a:lstStyle/>
          <a:p>
            <a:pPr>
              <a:defRPr sz="3200"/>
            </a:pPr>
            <a:r>
              <a:rPr dirty="0"/>
              <a:t>Typical properties of web app U</a:t>
            </a:r>
            <a:r>
              <a:rPr lang="en-US" dirty="0"/>
              <a:t>I</a:t>
            </a:r>
            <a:r>
              <a:rPr dirty="0"/>
              <a:t>s</a:t>
            </a:r>
          </a:p>
        </p:txBody>
      </p:sp>
      <p:sp>
        <p:nvSpPr>
          <p:cNvPr id="139" name="Content Placeholder 2"/>
          <p:cNvSpPr txBox="1">
            <a:spLocks noGrp="1"/>
          </p:cNvSpPr>
          <p:nvPr>
            <p:ph type="body" sz="half" idx="1"/>
          </p:nvPr>
        </p:nvSpPr>
        <p:spPr>
          <a:xfrm>
            <a:off x="838200" y="1500160"/>
            <a:ext cx="7212999" cy="4351338"/>
          </a:xfrm>
          <a:prstGeom prst="rect">
            <a:avLst/>
          </a:prstGeom>
        </p:spPr>
        <p:txBody>
          <a:bodyPr>
            <a:normAutofit lnSpcReduction="10000"/>
          </a:bodyPr>
          <a:lstStyle/>
          <a:p>
            <a:pPr>
              <a:defRPr sz="2500"/>
            </a:pPr>
            <a:r>
              <a:rPr dirty="0"/>
              <a:t>Each widget has both visual presentation &amp; logic</a:t>
            </a:r>
            <a:endParaRPr lang="en-US" dirty="0"/>
          </a:p>
          <a:p>
            <a:pPr>
              <a:defRPr sz="2500"/>
            </a:pPr>
            <a:r>
              <a:rPr lang="en-US" dirty="0"/>
              <a:t>Some widgets occur more than once</a:t>
            </a:r>
          </a:p>
          <a:p>
            <a:pPr marL="685800" lvl="1" indent="-228600">
              <a:spcBef>
                <a:spcPts val="500"/>
              </a:spcBef>
              <a:defRPr sz="2200"/>
            </a:pPr>
            <a:r>
              <a:rPr lang="en-US" dirty="0"/>
              <a:t>e.g., comment/like widgets</a:t>
            </a:r>
          </a:p>
          <a:p>
            <a:pPr>
              <a:defRPr sz="2500"/>
            </a:pPr>
            <a:r>
              <a:rPr lang="en-US" dirty="0"/>
              <a:t>Changes to data should cause changes to widget</a:t>
            </a:r>
          </a:p>
          <a:p>
            <a:pPr marL="685800" lvl="1" indent="-228600">
              <a:spcBef>
                <a:spcPts val="500"/>
              </a:spcBef>
              <a:defRPr sz="2200"/>
            </a:pPr>
            <a:r>
              <a:rPr lang="en-US" dirty="0"/>
              <a:t>e.g., new images, new comments should show up in real time</a:t>
            </a:r>
          </a:p>
          <a:p>
            <a:pPr>
              <a:defRPr sz="2500"/>
            </a:pPr>
            <a:r>
              <a:rPr lang="en-US" dirty="0"/>
              <a:t>Widgets have hierarchical structure</a:t>
            </a:r>
          </a:p>
          <a:p>
            <a:pPr>
              <a:defRPr sz="2500"/>
            </a:pPr>
            <a:r>
              <a:rPr lang="en-US" dirty="0"/>
              <a:t>Action on a widget may affect other widgets</a:t>
            </a:r>
            <a:endParaRPr dirty="0"/>
          </a:p>
          <a:p>
            <a:pPr marL="685800" lvl="1" indent="-228600">
              <a:spcBef>
                <a:spcPts val="500"/>
              </a:spcBef>
              <a:defRPr sz="2200"/>
            </a:pPr>
            <a:r>
              <a:rPr dirty="0"/>
              <a:t>e.g., clicking on </a:t>
            </a:r>
            <a:r>
              <a:rPr lang="en-US" dirty="0"/>
              <a:t>'</a:t>
            </a:r>
            <a:r>
              <a:rPr dirty="0"/>
              <a:t>like</a:t>
            </a:r>
            <a:r>
              <a:rPr lang="en-US" dirty="0"/>
              <a:t>'</a:t>
            </a:r>
            <a:r>
              <a:rPr dirty="0"/>
              <a:t> button executes some logic related to the </a:t>
            </a:r>
            <a:r>
              <a:rPr lang="en-US" dirty="0"/>
              <a:t>widget itself,</a:t>
            </a:r>
          </a:p>
          <a:p>
            <a:pPr marL="685800" lvl="1" indent="-228600">
              <a:spcBef>
                <a:spcPts val="500"/>
              </a:spcBef>
              <a:defRPr sz="2200"/>
            </a:pPr>
            <a:r>
              <a:rPr lang="en-US" dirty="0"/>
              <a:t>It may also affect the widget that contains the ‘like’ button</a:t>
            </a:r>
          </a:p>
        </p:txBody>
      </p:sp>
      <p:pic>
        <p:nvPicPr>
          <p:cNvPr id="140"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8051199" y="1690687"/>
            <a:ext cx="3898755" cy="4802189"/>
          </a:xfrm>
          <a:prstGeom prst="rect">
            <a:avLst/>
          </a:prstGeom>
          <a:ln w="12700">
            <a:miter lim="400000"/>
          </a:ln>
        </p:spPr>
      </p:pic>
      <p:sp>
        <p:nvSpPr>
          <p:cNvPr id="2" name="Slide Number Placeholder 1">
            <a:extLst>
              <a:ext uri="{FF2B5EF4-FFF2-40B4-BE49-F238E27FC236}">
                <a16:creationId xmlns:a16="http://schemas.microsoft.com/office/drawing/2014/main" id="{0859DA36-4271-C36B-5890-50ADD26F7CB5}"/>
              </a:ext>
            </a:extLst>
          </p:cNvPr>
          <p:cNvSpPr>
            <a:spLocks noGrp="1"/>
          </p:cNvSpPr>
          <p:nvPr>
            <p:ph type="sldNum" sz="quarter" idx="2"/>
          </p:nvPr>
        </p:nvSpPr>
        <p:spPr/>
        <p:txBody>
          <a:bodyPr/>
          <a:lstStyle/>
          <a:p>
            <a:fld id="{86CB4B4D-7CA3-9044-876B-883B54F8677D}" type="slidenum">
              <a:rPr lang="en-US" smtClean="0"/>
              <a:t>5</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39">
                                            <p:txEl>
                                              <p:pRg st="1" end="1"/>
                                            </p:txEl>
                                          </p:spTgt>
                                        </p:tgtEl>
                                        <p:attrNameLst>
                                          <p:attrName>style.visibility</p:attrName>
                                        </p:attrNameLst>
                                      </p:cBhvr>
                                      <p:to>
                                        <p:strVal val="visible"/>
                                      </p:to>
                                    </p:set>
                                  </p:childTnLst>
                                </p:cTn>
                              </p:par>
                              <p:par>
                                <p:cTn id="12" presetID="1" presetClass="entr" presetSubtype="0" fill="hold" grpId="0" nodeType="withEffect">
                                  <p:stCondLst>
                                    <p:cond delay="0"/>
                                  </p:stCondLst>
                                  <p:iterate>
                                    <p:tmAbs val="0"/>
                                  </p:iterate>
                                  <p:childTnLst>
                                    <p:set>
                                      <p:cBhvr>
                                        <p:cTn id="13" fill="hold"/>
                                        <p:tgtEl>
                                          <p:spTgt spid="139">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139">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39">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139">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13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iterate>
                                    <p:tmAbs val="0"/>
                                  </p:iterate>
                                  <p:childTnLst>
                                    <p:set>
                                      <p:cBhvr>
                                        <p:cTn id="26" fill="hold"/>
                                        <p:tgtEl>
                                          <p:spTgt spid="139">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iterate>
                                    <p:tmAbs val="0"/>
                                  </p:iterate>
                                  <p:childTnLst>
                                    <p:set>
                                      <p:cBhvr>
                                        <p:cTn id="28" fill="hold"/>
                                        <p:tgtEl>
                                          <p:spTgt spid="139">
                                            <p:txEl>
                                              <p:pRg st="8" end="8"/>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build="p" animBg="1" advAuto="0"/>
      <p:bldP spid="140"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itle 1"/>
          <p:cNvSpPr txBox="1">
            <a:spLocks noGrp="1"/>
          </p:cNvSpPr>
          <p:nvPr>
            <p:ph type="title"/>
          </p:nvPr>
        </p:nvSpPr>
        <p:spPr>
          <a:xfrm>
            <a:off x="838200" y="18255"/>
            <a:ext cx="6328719" cy="1325563"/>
          </a:xfrm>
          <a:prstGeom prst="rect">
            <a:avLst/>
          </a:prstGeom>
        </p:spPr>
        <p:txBody>
          <a:bodyPr/>
          <a:lstStyle/>
          <a:p>
            <a:r>
              <a:rPr lang="en-US" dirty="0"/>
              <a:t>Components represent widgets in object-like style</a:t>
            </a:r>
            <a:endParaRPr dirty="0"/>
          </a:p>
        </p:txBody>
      </p:sp>
      <p:sp>
        <p:nvSpPr>
          <p:cNvPr id="153" name="Content Placeholder 2"/>
          <p:cNvSpPr txBox="1">
            <a:spLocks noGrp="1"/>
          </p:cNvSpPr>
          <p:nvPr>
            <p:ph type="body" sz="half" idx="1"/>
          </p:nvPr>
        </p:nvSpPr>
        <p:spPr>
          <a:xfrm>
            <a:off x="838199" y="1500160"/>
            <a:ext cx="6418138" cy="4351338"/>
          </a:xfrm>
          <a:prstGeom prst="rect">
            <a:avLst/>
          </a:prstGeom>
        </p:spPr>
        <p:txBody>
          <a:bodyPr/>
          <a:lstStyle/>
          <a:p>
            <a:pPr marL="226313" indent="-226313" defTabSz="905255">
              <a:spcBef>
                <a:spcPts val="900"/>
              </a:spcBef>
              <a:defRPr sz="2772"/>
            </a:pPr>
            <a:r>
              <a:rPr dirty="0"/>
              <a:t>Organize related logic and presentation into a single unit</a:t>
            </a:r>
          </a:p>
          <a:p>
            <a:pPr marL="678941" lvl="1" indent="-226313" defTabSz="905255">
              <a:spcBef>
                <a:spcPts val="400"/>
              </a:spcBef>
              <a:defRPr sz="2376"/>
            </a:pPr>
            <a:r>
              <a:rPr dirty="0"/>
              <a:t>Includes necessary state and the logic for updating this state</a:t>
            </a:r>
          </a:p>
          <a:p>
            <a:pPr marL="678941" lvl="1" indent="-226313" defTabSz="905255">
              <a:spcBef>
                <a:spcPts val="400"/>
              </a:spcBef>
              <a:defRPr sz="2376"/>
            </a:pPr>
            <a:r>
              <a:rPr dirty="0"/>
              <a:t>Includes presentation for rendering this state into HTML</a:t>
            </a:r>
          </a:p>
          <a:p>
            <a:pPr marL="226313" indent="-226313" defTabSz="905255">
              <a:spcBef>
                <a:spcPts val="900"/>
              </a:spcBef>
              <a:defRPr sz="2772"/>
            </a:pPr>
            <a:r>
              <a:rPr dirty="0"/>
              <a:t>Synchronizes state and visual presentation</a:t>
            </a:r>
          </a:p>
          <a:p>
            <a:pPr marL="678941" lvl="1" indent="-226313" defTabSz="905255">
              <a:spcBef>
                <a:spcPts val="400"/>
              </a:spcBef>
              <a:defRPr sz="2376"/>
            </a:pPr>
            <a:r>
              <a:rPr dirty="0"/>
              <a:t>Whenever state changes, HTML should be rendered again</a:t>
            </a:r>
            <a:endParaRPr lang="en-US" dirty="0"/>
          </a:p>
          <a:p>
            <a:pPr marL="678941" lvl="1" indent="-226313" defTabSz="905255">
              <a:spcBef>
                <a:spcPts val="400"/>
              </a:spcBef>
              <a:defRPr sz="2376"/>
            </a:pPr>
            <a:endParaRPr lang="en-US" dirty="0"/>
          </a:p>
          <a:p>
            <a:pPr marL="452628" lvl="1" indent="0" defTabSz="905255">
              <a:spcBef>
                <a:spcPts val="400"/>
              </a:spcBef>
              <a:buNone/>
              <a:defRPr sz="2376"/>
            </a:pPr>
            <a:endParaRPr dirty="0"/>
          </a:p>
        </p:txBody>
      </p:sp>
      <p:pic>
        <p:nvPicPr>
          <p:cNvPr id="154"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55" name="Rectangle 5"/>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56" name="Rectangle 6"/>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96FBCA08-CD21-2C96-56A8-1DAB63D2D00D}"/>
              </a:ext>
            </a:extLst>
          </p:cNvPr>
          <p:cNvSpPr>
            <a:spLocks noGrp="1"/>
          </p:cNvSpPr>
          <p:nvPr>
            <p:ph type="sldNum" sz="quarter" idx="2"/>
          </p:nvPr>
        </p:nvSpPr>
        <p:spPr/>
        <p:txBody>
          <a:bodyPr/>
          <a:lstStyle/>
          <a:p>
            <a:fld id="{86CB4B4D-7CA3-9044-876B-883B54F8677D}" type="slidenum">
              <a:rPr lang="en-US" smtClean="0"/>
              <a:t>6</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5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838200" y="18255"/>
            <a:ext cx="10515600" cy="1325563"/>
          </a:xfrm>
          <a:prstGeom prst="rect">
            <a:avLst/>
          </a:prstGeom>
        </p:spPr>
        <p:txBody>
          <a:bodyPr/>
          <a:lstStyle/>
          <a:p>
            <a:r>
              <a:rPr dirty="0"/>
              <a:t>Components</a:t>
            </a:r>
            <a:br>
              <a:rPr dirty="0"/>
            </a:br>
            <a:r>
              <a:rPr dirty="0"/>
              <a:t>Example: Like button component</a:t>
            </a:r>
          </a:p>
        </p:txBody>
      </p:sp>
      <p:sp>
        <p:nvSpPr>
          <p:cNvPr id="161" name="Content Placeholder 2"/>
          <p:cNvSpPr txBox="1">
            <a:spLocks noGrp="1"/>
          </p:cNvSpPr>
          <p:nvPr>
            <p:ph type="body" sz="half" idx="1"/>
          </p:nvPr>
        </p:nvSpPr>
        <p:spPr>
          <a:xfrm>
            <a:off x="838199" y="1500160"/>
            <a:ext cx="6418138" cy="4351338"/>
          </a:xfrm>
          <a:prstGeom prst="rect">
            <a:avLst/>
          </a:prstGeom>
        </p:spPr>
        <p:txBody>
          <a:bodyPr/>
          <a:lstStyle/>
          <a:p>
            <a:pPr>
              <a:lnSpc>
                <a:spcPct val="81000"/>
              </a:lnSpc>
            </a:pPr>
            <a:r>
              <a:rPr dirty="0"/>
              <a:t>What does the button keep track of?</a:t>
            </a:r>
          </a:p>
          <a:p>
            <a:pPr marL="685800" lvl="1" indent="-228600">
              <a:lnSpc>
                <a:spcPct val="81000"/>
              </a:lnSpc>
              <a:spcBef>
                <a:spcPts val="500"/>
              </a:spcBef>
              <a:defRPr sz="2400"/>
            </a:pPr>
            <a:r>
              <a:rPr dirty="0"/>
              <a:t>Is it liked or not</a:t>
            </a:r>
          </a:p>
          <a:p>
            <a:pPr marL="685800" lvl="1" indent="-228600">
              <a:lnSpc>
                <a:spcPct val="81000"/>
              </a:lnSpc>
              <a:spcBef>
                <a:spcPts val="500"/>
              </a:spcBef>
              <a:defRPr sz="2400"/>
            </a:pPr>
            <a:r>
              <a:rPr dirty="0"/>
              <a:t>What post this is associated with</a:t>
            </a:r>
          </a:p>
          <a:p>
            <a:pPr>
              <a:lnSpc>
                <a:spcPct val="81000"/>
              </a:lnSpc>
            </a:pPr>
            <a:endParaRPr sz="2400" dirty="0"/>
          </a:p>
          <a:p>
            <a:pPr>
              <a:lnSpc>
                <a:spcPct val="81000"/>
              </a:lnSpc>
            </a:pPr>
            <a:r>
              <a:rPr dirty="0"/>
              <a:t>What logic does the button have?</a:t>
            </a:r>
          </a:p>
          <a:p>
            <a:pPr marL="685800" lvl="1" indent="-228600">
              <a:lnSpc>
                <a:spcPct val="81000"/>
              </a:lnSpc>
              <a:spcBef>
                <a:spcPts val="500"/>
              </a:spcBef>
              <a:defRPr sz="2400"/>
            </a:pPr>
            <a:r>
              <a:rPr dirty="0"/>
              <a:t>When changing like status, send update to server</a:t>
            </a:r>
          </a:p>
          <a:p>
            <a:pPr>
              <a:lnSpc>
                <a:spcPct val="81000"/>
              </a:lnSpc>
            </a:pPr>
            <a:endParaRPr sz="2400" dirty="0"/>
          </a:p>
          <a:p>
            <a:pPr>
              <a:lnSpc>
                <a:spcPct val="81000"/>
              </a:lnSpc>
            </a:pPr>
            <a:r>
              <a:rPr dirty="0"/>
              <a:t>How does the button look?</a:t>
            </a:r>
          </a:p>
          <a:p>
            <a:pPr marL="685800" lvl="1" indent="-228600">
              <a:lnSpc>
                <a:spcPct val="81000"/>
              </a:lnSpc>
              <a:spcBef>
                <a:spcPts val="500"/>
              </a:spcBef>
              <a:defRPr sz="2400"/>
            </a:pPr>
            <a:r>
              <a:rPr dirty="0"/>
              <a:t>Filled in if liked, hollow if not</a:t>
            </a:r>
          </a:p>
        </p:txBody>
      </p:sp>
      <p:pic>
        <p:nvPicPr>
          <p:cNvPr id="162"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7" y="1500160"/>
            <a:ext cx="4097463" cy="5046942"/>
          </a:xfrm>
          <a:prstGeom prst="rect">
            <a:avLst/>
          </a:prstGeom>
          <a:ln w="12700">
            <a:miter lim="400000"/>
          </a:ln>
        </p:spPr>
      </p:pic>
      <p:sp>
        <p:nvSpPr>
          <p:cNvPr id="163" name="Rectangle 6"/>
          <p:cNvSpPr/>
          <p:nvPr/>
        </p:nvSpPr>
        <p:spPr>
          <a:xfrm>
            <a:off x="7411452" y="5789256"/>
            <a:ext cx="336886" cy="29702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668D9F43-DB3A-119F-7D67-74B1A2394EB3}"/>
              </a:ext>
            </a:extLst>
          </p:cNvPr>
          <p:cNvSpPr>
            <a:spLocks noGrp="1"/>
          </p:cNvSpPr>
          <p:nvPr>
            <p:ph type="sldNum" sz="quarter" idx="2"/>
          </p:nvPr>
        </p:nvSpPr>
        <p:spPr/>
        <p:txBody>
          <a:bodyPr/>
          <a:lstStyle/>
          <a:p>
            <a:fld id="{86CB4B4D-7CA3-9044-876B-883B54F8677D}" type="slidenum">
              <a:rPr lang="en-US" smtClean="0"/>
              <a:t>7</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61">
                                            <p:bg/>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61">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161">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16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61">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61">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iterate>
                                    <p:tmAbs val="0"/>
                                  </p:iterate>
                                  <p:childTnLst>
                                    <p:set>
                                      <p:cBhvr>
                                        <p:cTn id="24" fill="hold"/>
                                        <p:tgtEl>
                                          <p:spTgt spid="161">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161">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iterate>
                                    <p:tmAbs val="0"/>
                                  </p:iterate>
                                  <p:childTnLst>
                                    <p:set>
                                      <p:cBhvr>
                                        <p:cTn id="30" fill="hold"/>
                                        <p:tgtEl>
                                          <p:spTgt spid="161">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iterate>
                                    <p:tmAbs val="0"/>
                                  </p:iterate>
                                  <p:childTnLst>
                                    <p:set>
                                      <p:cBhvr>
                                        <p:cTn id="32" fill="hold"/>
                                        <p:tgtEl>
                                          <p:spTgt spid="16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uiExpand="1" build="p" animBg="1" advAuto="0"/>
      <p:bldP spid="16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838200" y="18255"/>
            <a:ext cx="10515600" cy="1325563"/>
          </a:xfrm>
          <a:prstGeom prst="rect">
            <a:avLst/>
          </a:prstGeom>
        </p:spPr>
        <p:txBody>
          <a:bodyPr/>
          <a:lstStyle/>
          <a:p>
            <a:r>
              <a:rPr dirty="0"/>
              <a:t>React</a:t>
            </a:r>
            <a:r>
              <a:rPr lang="en-US" dirty="0"/>
              <a:t> is a</a:t>
            </a:r>
            <a:r>
              <a:rPr dirty="0"/>
              <a:t> Framework for Components</a:t>
            </a:r>
          </a:p>
        </p:txBody>
      </p:sp>
      <p:sp>
        <p:nvSpPr>
          <p:cNvPr id="190" name="Content Placeholder 2"/>
          <p:cNvSpPr txBox="1">
            <a:spLocks noGrp="1"/>
          </p:cNvSpPr>
          <p:nvPr>
            <p:ph type="body" idx="1"/>
          </p:nvPr>
        </p:nvSpPr>
        <p:spPr>
          <a:xfrm>
            <a:off x="838200" y="1500160"/>
            <a:ext cx="9084276" cy="4351338"/>
          </a:xfrm>
          <a:prstGeom prst="rect">
            <a:avLst/>
          </a:prstGeom>
        </p:spPr>
        <p:txBody>
          <a:bodyPr>
            <a:normAutofit lnSpcReduction="10000"/>
          </a:bodyPr>
          <a:lstStyle/>
          <a:p>
            <a:r>
              <a:rPr dirty="0"/>
              <a:t>Created by Facebook</a:t>
            </a:r>
          </a:p>
          <a:p>
            <a:r>
              <a:rPr dirty="0"/>
              <a:t>Powerful abstractions for describing UI components</a:t>
            </a:r>
          </a:p>
          <a:p>
            <a:r>
              <a:rPr dirty="0"/>
              <a:t>Official documentation &amp; tutorials: </a:t>
            </a:r>
            <a:r>
              <a:rPr u="sng" dirty="0">
                <a:solidFill>
                  <a:srgbClr val="0563C1"/>
                </a:solidFill>
                <a:uFill>
                  <a:solidFill>
                    <a:srgbClr val="0563C1"/>
                  </a:solidFill>
                </a:uFill>
                <a:hlinkClick r:id="rId3"/>
              </a:rPr>
              <a:t>https://reactjs.org/</a:t>
            </a:r>
            <a:r>
              <a:rPr dirty="0"/>
              <a:t> </a:t>
            </a:r>
            <a:endParaRPr lang="en-US" dirty="0"/>
          </a:p>
          <a:p>
            <a:r>
              <a:rPr lang="en-US" dirty="0"/>
              <a:t>Components are constructed in the browser (“front-end”)</a:t>
            </a:r>
            <a:endParaRPr dirty="0"/>
          </a:p>
          <a:p>
            <a:r>
              <a:rPr dirty="0"/>
              <a:t>Key concepts:</a:t>
            </a:r>
          </a:p>
          <a:p>
            <a:pPr marL="685800" lvl="1" indent="-228600">
              <a:spcBef>
                <a:spcPts val="500"/>
              </a:spcBef>
              <a:defRPr sz="2400"/>
            </a:pPr>
            <a:r>
              <a:rPr dirty="0"/>
              <a:t>Embed HTML in TypeScript</a:t>
            </a:r>
          </a:p>
          <a:p>
            <a:pPr marL="685800" lvl="1" indent="-228600">
              <a:spcBef>
                <a:spcPts val="500"/>
              </a:spcBef>
              <a:defRPr sz="2400"/>
            </a:pPr>
            <a:r>
              <a:rPr dirty="0"/>
              <a:t>Track application “state”</a:t>
            </a:r>
          </a:p>
          <a:p>
            <a:pPr marL="685800" lvl="1" indent="-228600">
              <a:spcBef>
                <a:spcPts val="500"/>
              </a:spcBef>
              <a:defRPr sz="2400"/>
            </a:pPr>
            <a:r>
              <a:rPr dirty="0"/>
              <a:t>Automatically and efficiently re-render page in browser based on changes to state</a:t>
            </a:r>
            <a:endParaRPr lang="en-US" dirty="0"/>
          </a:p>
          <a:p>
            <a:pPr marL="190500">
              <a:spcBef>
                <a:spcPts val="500"/>
              </a:spcBef>
              <a:defRPr sz="2400"/>
            </a:pPr>
            <a:r>
              <a:rPr lang="en-US" dirty="0"/>
              <a:t>But: some implementations of React allow components to be pre-constructed in the server.  </a:t>
            </a:r>
          </a:p>
          <a:p>
            <a:pPr marL="190500">
              <a:spcBef>
                <a:spcPts val="500"/>
              </a:spcBef>
              <a:defRPr sz="2400"/>
            </a:pPr>
            <a:endParaRPr dirty="0"/>
          </a:p>
        </p:txBody>
      </p:sp>
      <p:sp>
        <p:nvSpPr>
          <p:cNvPr id="2" name="Slide Number Placeholder 1">
            <a:extLst>
              <a:ext uri="{FF2B5EF4-FFF2-40B4-BE49-F238E27FC236}">
                <a16:creationId xmlns:a16="http://schemas.microsoft.com/office/drawing/2014/main" id="{AEF21FF8-2D39-3FBB-B02D-4BA325F381DD}"/>
              </a:ext>
            </a:extLst>
          </p:cNvPr>
          <p:cNvSpPr>
            <a:spLocks noGrp="1"/>
          </p:cNvSpPr>
          <p:nvPr>
            <p:ph type="sldNum" sz="quarter" idx="2"/>
          </p:nvPr>
        </p:nvSpPr>
        <p:spPr/>
        <p:txBody>
          <a:bodyPr/>
          <a:lstStyle/>
          <a:p>
            <a:fld id="{86CB4B4D-7CA3-9044-876B-883B54F8677D}" type="slidenum">
              <a:rPr lang="en-US" smtClean="0"/>
              <a:t>8</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0">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9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1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90">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190">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p:tmAbs val="0"/>
                                  </p:iterate>
                                  <p:childTnLst>
                                    <p:set>
                                      <p:cBhvr>
                                        <p:cTn id="23" fill="hold"/>
                                        <p:tgtEl>
                                          <p:spTgt spid="190">
                                            <p:txEl>
                                              <p:pRg st="4" end="4"/>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190">
                                            <p:txEl>
                                              <p:pRg st="5" end="5"/>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90">
                                            <p:txEl>
                                              <p:pRg st="6" end="6"/>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90">
                                            <p:txEl>
                                              <p:pRg st="7" end="7"/>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19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xfrm>
            <a:off x="838200" y="18255"/>
            <a:ext cx="10515600" cy="1325563"/>
          </a:xfrm>
          <a:prstGeom prst="rect">
            <a:avLst/>
          </a:prstGeom>
        </p:spPr>
        <p:txBody>
          <a:bodyPr>
            <a:normAutofit fontScale="90000"/>
          </a:bodyPr>
          <a:lstStyle/>
          <a:p>
            <a:r>
              <a:rPr lang="en-US" dirty="0"/>
              <a:t>React makes it easy to build r</a:t>
            </a:r>
            <a:r>
              <a:rPr dirty="0"/>
              <a:t>ich, interactive web apps</a:t>
            </a:r>
            <a:r>
              <a:rPr lang="en-US" dirty="0"/>
              <a:t> (perhaps with i</a:t>
            </a:r>
            <a:r>
              <a:rPr dirty="0"/>
              <a:t>nfinite scrolling of cats</a:t>
            </a:r>
            <a:r>
              <a:rPr lang="en-US" dirty="0"/>
              <a:t>!)</a:t>
            </a:r>
            <a:endParaRPr dirty="0"/>
          </a:p>
        </p:txBody>
      </p:sp>
      <p:sp>
        <p:nvSpPr>
          <p:cNvPr id="195" name="Content Placeholder 7"/>
          <p:cNvSpPr txBox="1">
            <a:spLocks noGrp="1"/>
          </p:cNvSpPr>
          <p:nvPr>
            <p:ph type="body" idx="1"/>
          </p:nvPr>
        </p:nvSpPr>
        <p:spPr>
          <a:xfrm>
            <a:off x="838200" y="1500160"/>
            <a:ext cx="7887345" cy="4351338"/>
          </a:xfrm>
          <a:prstGeom prst="rect">
            <a:avLst/>
          </a:prstGeom>
        </p:spPr>
        <p:txBody>
          <a:bodyPr/>
          <a:lstStyle/>
          <a:p>
            <a:endParaRPr/>
          </a:p>
        </p:txBody>
      </p:sp>
      <p:pic>
        <p:nvPicPr>
          <p:cNvPr id="196" name="Image" descr="Image"/>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48339" y="1690688"/>
            <a:ext cx="4013985" cy="4802188"/>
          </a:xfrm>
          <a:prstGeom prst="rect">
            <a:avLst/>
          </a:prstGeom>
          <a:ln w="12700">
            <a:miter lim="400000"/>
          </a:ln>
        </p:spPr>
      </p:pic>
      <p:pic>
        <p:nvPicPr>
          <p:cNvPr id="197" name="Image" descr="Image"/>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814938" y="1690688"/>
            <a:ext cx="4013983" cy="4802188"/>
          </a:xfrm>
          <a:prstGeom prst="rect">
            <a:avLst/>
          </a:prstGeom>
          <a:ln w="12700">
            <a:miter lim="400000"/>
          </a:ln>
        </p:spPr>
      </p:pic>
      <p:sp>
        <p:nvSpPr>
          <p:cNvPr id="198" name="Built with React"/>
          <p:cNvSpPr txBox="1"/>
          <p:nvPr/>
        </p:nvSpPr>
        <p:spPr>
          <a:xfrm>
            <a:off x="3194144" y="2097449"/>
            <a:ext cx="5803712" cy="2086187"/>
          </a:xfrm>
          <a:prstGeom prst="rect">
            <a:avLst/>
          </a:prstGeom>
          <a:solidFill>
            <a:srgbClr val="FFFFFF">
              <a:alpha val="7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2" tIns="27092" rIns="27092" bIns="27092" anchor="ctr">
            <a:spAutoFit/>
          </a:bodyPr>
          <a:lstStyle>
            <a:lvl1pPr>
              <a:defRPr sz="6700" b="1">
                <a:solidFill>
                  <a:srgbClr val="FF0000"/>
                </a:solidFill>
                <a:latin typeface="MarketPro"/>
                <a:ea typeface="MarketPro"/>
                <a:cs typeface="MarketPro"/>
                <a:sym typeface="MarketPro"/>
              </a:defRPr>
            </a:lvl1pPr>
          </a:lstStyle>
          <a:p>
            <a:r>
              <a:t>Built with React</a:t>
            </a:r>
          </a:p>
        </p:txBody>
      </p:sp>
      <p:sp>
        <p:nvSpPr>
          <p:cNvPr id="199" name="TextBox 6"/>
          <p:cNvSpPr txBox="1"/>
          <p:nvPr/>
        </p:nvSpPr>
        <p:spPr>
          <a:xfrm>
            <a:off x="2363079" y="4395783"/>
            <a:ext cx="6762068" cy="1186670"/>
          </a:xfrm>
          <a:prstGeom prst="rect">
            <a:avLst/>
          </a:prstGeom>
          <a:solidFill>
            <a:srgbClr val="FFFFFF">
              <a:alpha val="8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2" tIns="27092" rIns="27092" bIns="27092" anchor="ctr">
            <a:spAutoFit/>
          </a:bodyPr>
          <a:lstStyle/>
          <a:p>
            <a:pPr algn="ctr" defTabSz="1733930">
              <a:defRPr sz="4000">
                <a:solidFill>
                  <a:srgbClr val="FF0000"/>
                </a:solidFill>
              </a:defRPr>
            </a:pPr>
            <a:r>
              <a:t>Plus, AirBNB, Uber, Pinterest, </a:t>
            </a:r>
          </a:p>
          <a:p>
            <a:pPr algn="ctr" defTabSz="1733930">
              <a:defRPr sz="4000">
                <a:solidFill>
                  <a:srgbClr val="FF0000"/>
                </a:solidFill>
              </a:defRPr>
            </a:pPr>
            <a:r>
              <a:t>Netflix, Twitter and 8855 more</a:t>
            </a:r>
          </a:p>
        </p:txBody>
      </p:sp>
      <p:sp>
        <p:nvSpPr>
          <p:cNvPr id="2" name="Slide Number Placeholder 1">
            <a:extLst>
              <a:ext uri="{FF2B5EF4-FFF2-40B4-BE49-F238E27FC236}">
                <a16:creationId xmlns:a16="http://schemas.microsoft.com/office/drawing/2014/main" id="{B5054AE8-5C38-558B-D5AF-CD99264EA220}"/>
              </a:ext>
            </a:extLst>
          </p:cNvPr>
          <p:cNvSpPr>
            <a:spLocks noGrp="1"/>
          </p:cNvSpPr>
          <p:nvPr>
            <p:ph type="sldNum" sz="quarter" idx="2"/>
          </p:nvPr>
        </p:nvSpPr>
        <p:spPr/>
        <p:txBody>
          <a:bodyPr/>
          <a:lstStyle/>
          <a:p>
            <a:fld id="{86CB4B4D-7CA3-9044-876B-883B54F8677D}" type="slidenum">
              <a:rPr lang="en-US" smtClean="0"/>
              <a:t>9</a:t>
            </a:fld>
            <a:endParaRPr lang="en-US"/>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11047</TotalTime>
  <Words>6023</Words>
  <Application>Microsoft Office PowerPoint</Application>
  <PresentationFormat>Widescreen</PresentationFormat>
  <Paragraphs>642</Paragraphs>
  <Slides>41</Slides>
  <Notes>34</Notes>
  <HiddenSlides>2</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Consolas</vt:lpstr>
      <vt:lpstr>Courier</vt:lpstr>
      <vt:lpstr>Verdana</vt:lpstr>
      <vt:lpstr>Office Theme</vt:lpstr>
      <vt:lpstr>CS 4530: Fundamentals of Software Engineering Module 8: React Basics</vt:lpstr>
      <vt:lpstr>Learning Objectives for this Lesson</vt:lpstr>
      <vt:lpstr>HTML: The Markup Language of the Web</vt:lpstr>
      <vt:lpstr>Rich, interactive web apps</vt:lpstr>
      <vt:lpstr>Typical properties of web app UIs</vt:lpstr>
      <vt:lpstr>Components represent widgets in object-like style</vt:lpstr>
      <vt:lpstr>Components Example: Like button component</vt:lpstr>
      <vt:lpstr>React is a Framework for Components</vt:lpstr>
      <vt:lpstr>React makes it easy to build rich, interactive web apps (perhaps with infinite scrolling of cats!)</vt:lpstr>
      <vt:lpstr>React Has a Rich Component Library</vt:lpstr>
      <vt:lpstr>Installing Chakra for next.js: </vt:lpstr>
      <vt:lpstr>Embedding HTML in TypeScript Aka JSX or TSX</vt:lpstr>
      <vt:lpstr>JSX/TSX Embeds HTML in TypeScript</vt:lpstr>
      <vt:lpstr>Hello World in React</vt:lpstr>
      <vt:lpstr>Start your app by importing it into src/app/page.tsx</vt:lpstr>
      <vt:lpstr>React Components are Little Machines</vt:lpstr>
      <vt:lpstr>Component State is Data That Changes</vt:lpstr>
      <vt:lpstr>Example</vt:lpstr>
      <vt:lpstr>Components don't Change their State directly (or synchronously)</vt:lpstr>
      <vt:lpstr>Components don't change their state directly</vt:lpstr>
      <vt:lpstr>Setters initiate the redisplay process</vt:lpstr>
      <vt:lpstr>Setters are not synchronous</vt:lpstr>
      <vt:lpstr>In general, an app in React is a tree of components</vt:lpstr>
      <vt:lpstr>The parent passes properties to its children by name.</vt:lpstr>
      <vt:lpstr>A component receives properties from its parent as a record</vt:lpstr>
      <vt:lpstr>PowerPoint Presentation</vt:lpstr>
      <vt:lpstr>A component can pass handlers to its children</vt:lpstr>
      <vt:lpstr>A child communicates with its parent by calling the handler it was passed</vt:lpstr>
      <vt:lpstr>TwoCountingButtons demo</vt:lpstr>
      <vt:lpstr>Setters initiate the redisplay process</vt:lpstr>
      <vt:lpstr>React works hard to make redisplay fast.</vt:lpstr>
      <vt:lpstr>A New Pattern: display a list of items using map</vt:lpstr>
      <vt:lpstr>But using map comes with a big gotcha.</vt:lpstr>
      <vt:lpstr>The ToDo App </vt:lpstr>
      <vt:lpstr>Typical Page</vt:lpstr>
      <vt:lpstr>A new pattern: an input form</vt:lpstr>
      <vt:lpstr>handleClick</vt:lpstr>
      <vt:lpstr>Treat values of state variables as read-only</vt:lpstr>
      <vt:lpstr>Array update cheat sheet</vt:lpstr>
      <vt:lpstr>Use spread to update an object</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7: React</dc:title>
  <dc:creator>Mitchell Wand</dc:creator>
  <cp:lastModifiedBy>Mitchell Wand</cp:lastModifiedBy>
  <cp:revision>37</cp:revision>
  <dcterms:modified xsi:type="dcterms:W3CDTF">2025-01-30T03:50:20Z</dcterms:modified>
</cp:coreProperties>
</file>